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5" r:id="rId1"/>
    <p:sldMasterId id="2147483731" r:id="rId2"/>
    <p:sldMasterId id="2147483744" r:id="rId3"/>
  </p:sldMasterIdLst>
  <p:notesMasterIdLst>
    <p:notesMasterId r:id="rId17"/>
  </p:notesMasterIdLst>
  <p:sldIdLst>
    <p:sldId id="320" r:id="rId4"/>
    <p:sldId id="345" r:id="rId5"/>
    <p:sldId id="323" r:id="rId6"/>
    <p:sldId id="327" r:id="rId7"/>
    <p:sldId id="347" r:id="rId8"/>
    <p:sldId id="351" r:id="rId9"/>
    <p:sldId id="352" r:id="rId10"/>
    <p:sldId id="353" r:id="rId11"/>
    <p:sldId id="354" r:id="rId12"/>
    <p:sldId id="326" r:id="rId13"/>
    <p:sldId id="348" r:id="rId14"/>
    <p:sldId id="328" r:id="rId15"/>
    <p:sldId id="34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nectathon" id="{31EC4BB4-415B-406C-A2A1-2F4C97F591F5}">
          <p14:sldIdLst>
            <p14:sldId id="320"/>
            <p14:sldId id="345"/>
            <p14:sldId id="323"/>
            <p14:sldId id="327"/>
            <p14:sldId id="347"/>
            <p14:sldId id="351"/>
            <p14:sldId id="352"/>
            <p14:sldId id="353"/>
            <p14:sldId id="354"/>
            <p14:sldId id="326"/>
            <p14:sldId id="348"/>
            <p14:sldId id="328"/>
            <p14:sldId id="3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60D"/>
    <a:srgbClr val="FF6600"/>
    <a:srgbClr val="119ED4"/>
    <a:srgbClr val="1BCCD4"/>
    <a:srgbClr val="80C568"/>
    <a:srgbClr val="1F85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24" autoAdjust="0"/>
    <p:restoredTop sz="92222" autoAdjust="0"/>
  </p:normalViewPr>
  <p:slideViewPr>
    <p:cSldViewPr snapToGrid="0">
      <p:cViewPr varScale="1">
        <p:scale>
          <a:sx n="72" d="100"/>
          <a:sy n="72" d="100"/>
        </p:scale>
        <p:origin x="9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CA4F0-049F-466D-A63C-B9707B5AA116}" type="datetimeFigureOut">
              <a:rPr lang="en-US" smtClean="0"/>
              <a:t>6/5/2018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B9D01-1361-4046-A4B8-05BCEAF73F96}" type="slidenum">
              <a:rPr lang="en-US" smtClean="0"/>
              <a:t>‹#›</a:t>
            </a:fld>
            <a:endParaRPr lang="en-US"/>
          </a:p>
        </p:txBody>
      </p:sp>
    </p:spTree>
    <p:extLst>
      <p:ext uri="{BB962C8B-B14F-4D97-AF65-F5344CB8AC3E}">
        <p14:creationId xmlns:p14="http://schemas.microsoft.com/office/powerpoint/2010/main" val="227959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8B9D01-1361-4046-A4B8-05BCEAF73F96}" type="slidenum">
              <a:rPr lang="en-US" smtClean="0"/>
              <a:t>1</a:t>
            </a:fld>
            <a:endParaRPr lang="en-US"/>
          </a:p>
        </p:txBody>
      </p:sp>
    </p:spTree>
    <p:extLst>
      <p:ext uri="{BB962C8B-B14F-4D97-AF65-F5344CB8AC3E}">
        <p14:creationId xmlns:p14="http://schemas.microsoft.com/office/powerpoint/2010/main" val="3161266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8B9D01-1361-4046-A4B8-05BCEAF73F96}" type="slidenum">
              <a:rPr lang="en-US" smtClean="0"/>
              <a:t>13</a:t>
            </a:fld>
            <a:endParaRPr lang="en-US"/>
          </a:p>
        </p:txBody>
      </p:sp>
    </p:spTree>
    <p:extLst>
      <p:ext uri="{BB962C8B-B14F-4D97-AF65-F5344CB8AC3E}">
        <p14:creationId xmlns:p14="http://schemas.microsoft.com/office/powerpoint/2010/main" val="301413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8B9D01-1361-4046-A4B8-05BCEAF73F96}" type="slidenum">
              <a:rPr lang="en-US" smtClean="0"/>
              <a:t>4</a:t>
            </a:fld>
            <a:endParaRPr lang="en-US"/>
          </a:p>
        </p:txBody>
      </p:sp>
    </p:spTree>
    <p:extLst>
      <p:ext uri="{BB962C8B-B14F-4D97-AF65-F5344CB8AC3E}">
        <p14:creationId xmlns:p14="http://schemas.microsoft.com/office/powerpoint/2010/main" val="159835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8B9D01-1361-4046-A4B8-05BCEAF73F96}" type="slidenum">
              <a:rPr lang="en-US" smtClean="0"/>
              <a:t>5</a:t>
            </a:fld>
            <a:endParaRPr lang="en-US"/>
          </a:p>
        </p:txBody>
      </p:sp>
    </p:spTree>
    <p:extLst>
      <p:ext uri="{BB962C8B-B14F-4D97-AF65-F5344CB8AC3E}">
        <p14:creationId xmlns:p14="http://schemas.microsoft.com/office/powerpoint/2010/main" val="368397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463040" rtl="0" eaLnBrk="1" fontAlgn="auto" latinLnBrk="0" hangingPunct="1">
              <a:lnSpc>
                <a:spcPct val="100000"/>
              </a:lnSpc>
              <a:spcBef>
                <a:spcPts val="0"/>
              </a:spcBef>
              <a:spcAft>
                <a:spcPts val="0"/>
              </a:spcAft>
              <a:buClrTx/>
              <a:buSzTx/>
              <a:buFontTx/>
              <a:buNone/>
              <a:tabLst/>
              <a:defRPr/>
            </a:pPr>
            <a:fld id="{C1A20E0B-39A5-6542-9CD3-EB5D76A75BBC}" type="slidenum">
              <a:rPr kumimoji="0" lang="en-US" sz="12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146304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163596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463040" rtl="0" eaLnBrk="1" fontAlgn="auto" latinLnBrk="0" hangingPunct="1">
              <a:lnSpc>
                <a:spcPct val="100000"/>
              </a:lnSpc>
              <a:spcBef>
                <a:spcPts val="0"/>
              </a:spcBef>
              <a:spcAft>
                <a:spcPts val="0"/>
              </a:spcAft>
              <a:buClrTx/>
              <a:buSzTx/>
              <a:buFontTx/>
              <a:buNone/>
              <a:tabLst/>
              <a:defRPr/>
            </a:pPr>
            <a:fld id="{C1A20E0B-39A5-6542-9CD3-EB5D76A75BBC}" type="slidenum">
              <a:rPr kumimoji="0" lang="en-US" sz="12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146304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864343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463040" rtl="0" eaLnBrk="1" fontAlgn="auto" latinLnBrk="0" hangingPunct="1">
              <a:lnSpc>
                <a:spcPct val="100000"/>
              </a:lnSpc>
              <a:spcBef>
                <a:spcPts val="0"/>
              </a:spcBef>
              <a:spcAft>
                <a:spcPts val="0"/>
              </a:spcAft>
              <a:buClrTx/>
              <a:buSzTx/>
              <a:buFontTx/>
              <a:buNone/>
              <a:tabLst/>
              <a:defRPr/>
            </a:pPr>
            <a:fld id="{C1A20E0B-39A5-6542-9CD3-EB5D76A75BBC}" type="slidenum">
              <a:rPr kumimoji="0" lang="en-US" sz="12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146304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42655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8B9D01-1361-4046-A4B8-05BCEAF73F96}" type="slidenum">
              <a:rPr lang="en-US" smtClean="0"/>
              <a:t>10</a:t>
            </a:fld>
            <a:endParaRPr lang="en-US"/>
          </a:p>
        </p:txBody>
      </p:sp>
    </p:spTree>
    <p:extLst>
      <p:ext uri="{BB962C8B-B14F-4D97-AF65-F5344CB8AC3E}">
        <p14:creationId xmlns:p14="http://schemas.microsoft.com/office/powerpoint/2010/main" val="1840689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8B9D01-1361-4046-A4B8-05BCEAF73F96}" type="slidenum">
              <a:rPr lang="en-US" smtClean="0"/>
              <a:t>11</a:t>
            </a:fld>
            <a:endParaRPr lang="en-US"/>
          </a:p>
        </p:txBody>
      </p:sp>
    </p:spTree>
    <p:extLst>
      <p:ext uri="{BB962C8B-B14F-4D97-AF65-F5344CB8AC3E}">
        <p14:creationId xmlns:p14="http://schemas.microsoft.com/office/powerpoint/2010/main" val="1584343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8B9D01-1361-4046-A4B8-05BCEAF73F96}" type="slidenum">
              <a:rPr lang="en-US" smtClean="0"/>
              <a:t>12</a:t>
            </a:fld>
            <a:endParaRPr lang="en-US"/>
          </a:p>
        </p:txBody>
      </p:sp>
    </p:spTree>
    <p:extLst>
      <p:ext uri="{BB962C8B-B14F-4D97-AF65-F5344CB8AC3E}">
        <p14:creationId xmlns:p14="http://schemas.microsoft.com/office/powerpoint/2010/main" val="402376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07E4-77E7-4079-AB36-1415876A34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3B2424-5AB2-4919-930B-E2D95E31B2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E7D3CC-90DA-47BC-922E-859917D8E5C8}"/>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5" name="Footer Placeholder 4">
            <a:extLst>
              <a:ext uri="{FF2B5EF4-FFF2-40B4-BE49-F238E27FC236}">
                <a16:creationId xmlns:a16="http://schemas.microsoft.com/office/drawing/2014/main" id="{BBDC5935-4AFA-425C-B1E6-1BBC3C9B3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8F8F7-C169-49B4-9B1A-3A9754C0FC1E}"/>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1913326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315B-90FB-49F3-B2C3-3E851315C7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C03880-300F-4B4E-BCFB-BC1FAF3E59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A105A-1486-4511-834E-CD127FF4173B}"/>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5" name="Footer Placeholder 4">
            <a:extLst>
              <a:ext uri="{FF2B5EF4-FFF2-40B4-BE49-F238E27FC236}">
                <a16:creationId xmlns:a16="http://schemas.microsoft.com/office/drawing/2014/main" id="{76BE5312-DD59-41C6-920C-6816E7060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2BA4A-C1AA-475B-823C-23EC76D0591A}"/>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2151992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78C6FC-A10C-4BE3-866D-97913CFEE4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B8717B-FB00-4FCC-B255-0B26DE7F2FB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AFAB9-7569-434F-A302-D06D4C7E7276}"/>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5" name="Footer Placeholder 4">
            <a:extLst>
              <a:ext uri="{FF2B5EF4-FFF2-40B4-BE49-F238E27FC236}">
                <a16:creationId xmlns:a16="http://schemas.microsoft.com/office/drawing/2014/main" id="{B0258A70-BD42-49F1-8CB5-FD45A4C40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65759-5D68-488A-AC20-CA186CF37999}"/>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1128134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prstGeom prst="rect">
            <a:avLst/>
          </a:prstGeom>
        </p:spPr>
        <p:txBody>
          <a:bodyPr/>
          <a:lstStyle>
            <a:lvl1pPr>
              <a:defRPr baseline="0"/>
            </a:lvl1pPr>
          </a:lstStyle>
          <a:p>
            <a:r>
              <a:rPr lang="en-US" dirty="0"/>
              <a:t>Picture</a:t>
            </a:r>
          </a:p>
        </p:txBody>
      </p:sp>
    </p:spTree>
    <p:extLst>
      <p:ext uri="{BB962C8B-B14F-4D97-AF65-F5344CB8AC3E}">
        <p14:creationId xmlns:p14="http://schemas.microsoft.com/office/powerpoint/2010/main" val="4256627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Picture Placeholder 144"/>
          <p:cNvSpPr>
            <a:spLocks noGrp="1"/>
          </p:cNvSpPr>
          <p:nvPr>
            <p:ph type="pic" sz="quarter" idx="10"/>
          </p:nvPr>
        </p:nvSpPr>
        <p:spPr>
          <a:xfrm>
            <a:off x="-1628617" y="-265781"/>
            <a:ext cx="10302468" cy="3918983"/>
          </a:xfrm>
          <a:custGeom>
            <a:avLst/>
            <a:gdLst>
              <a:gd name="connsiteX0" fmla="*/ 5320128 w 7283874"/>
              <a:gd name="connsiteY0" fmla="*/ 2669059 h 2770732"/>
              <a:gd name="connsiteX1" fmla="*/ 5364634 w 7283874"/>
              <a:gd name="connsiteY1" fmla="*/ 2672082 h 2770732"/>
              <a:gd name="connsiteX2" fmla="*/ 5413707 w 7283874"/>
              <a:gd name="connsiteY2" fmla="*/ 2691244 h 2770732"/>
              <a:gd name="connsiteX3" fmla="*/ 5323651 w 7283874"/>
              <a:gd name="connsiteY3" fmla="*/ 2679888 h 2770732"/>
              <a:gd name="connsiteX4" fmla="*/ 5310987 w 7283874"/>
              <a:gd name="connsiteY4" fmla="*/ 2665694 h 2770732"/>
              <a:gd name="connsiteX5" fmla="*/ 5319957 w 7283874"/>
              <a:gd name="connsiteY5" fmla="*/ 2668533 h 2770732"/>
              <a:gd name="connsiteX6" fmla="*/ 5320128 w 7283874"/>
              <a:gd name="connsiteY6" fmla="*/ 2669059 h 2770732"/>
              <a:gd name="connsiteX7" fmla="*/ 5312394 w 7283874"/>
              <a:gd name="connsiteY7" fmla="*/ 2668533 h 2770732"/>
              <a:gd name="connsiteX8" fmla="*/ 5303898 w 7283874"/>
              <a:gd name="connsiteY8" fmla="*/ 2666648 h 2770732"/>
              <a:gd name="connsiteX9" fmla="*/ 6841653 w 7283874"/>
              <a:gd name="connsiteY9" fmla="*/ 2307729 h 2770732"/>
              <a:gd name="connsiteX10" fmla="*/ 6840538 w 7283874"/>
              <a:gd name="connsiteY10" fmla="*/ 2307997 h 2770732"/>
              <a:gd name="connsiteX11" fmla="*/ 6836699 w 7283874"/>
              <a:gd name="connsiteY11" fmla="*/ 2308255 h 2770732"/>
              <a:gd name="connsiteX12" fmla="*/ 7012208 w 7283874"/>
              <a:gd name="connsiteY12" fmla="*/ 2282447 h 2770732"/>
              <a:gd name="connsiteX13" fmla="*/ 6865866 w 7283874"/>
              <a:gd name="connsiteY13" fmla="*/ 2305158 h 2770732"/>
              <a:gd name="connsiteX14" fmla="*/ 6841653 w 7283874"/>
              <a:gd name="connsiteY14" fmla="*/ 2307729 h 2770732"/>
              <a:gd name="connsiteX15" fmla="*/ 6899638 w 7283874"/>
              <a:gd name="connsiteY15" fmla="*/ 2293803 h 2770732"/>
              <a:gd name="connsiteX16" fmla="*/ 7012208 w 7283874"/>
              <a:gd name="connsiteY16" fmla="*/ 2282447 h 2770732"/>
              <a:gd name="connsiteX17" fmla="*/ 2734530 w 7283874"/>
              <a:gd name="connsiteY17" fmla="*/ 1635186 h 2770732"/>
              <a:gd name="connsiteX18" fmla="*/ 2723273 w 7283874"/>
              <a:gd name="connsiteY18" fmla="*/ 1646542 h 2770732"/>
              <a:gd name="connsiteX19" fmla="*/ 2734530 w 7283874"/>
              <a:gd name="connsiteY19" fmla="*/ 1635186 h 2770732"/>
              <a:gd name="connsiteX20" fmla="*/ 2768301 w 7283874"/>
              <a:gd name="connsiteY20" fmla="*/ 1101479 h 2770732"/>
              <a:gd name="connsiteX21" fmla="*/ 2802072 w 7283874"/>
              <a:gd name="connsiteY21" fmla="*/ 1112835 h 2770732"/>
              <a:gd name="connsiteX22" fmla="*/ 2802072 w 7283874"/>
              <a:gd name="connsiteY22" fmla="*/ 1112835 h 2770732"/>
              <a:gd name="connsiteX23" fmla="*/ 2768301 w 7283874"/>
              <a:gd name="connsiteY23" fmla="*/ 1101479 h 2770732"/>
              <a:gd name="connsiteX24" fmla="*/ 2466119 w 7283874"/>
              <a:gd name="connsiteY24" fmla="*/ 752831 h 2770732"/>
              <a:gd name="connsiteX25" fmla="*/ 2475618 w 7283874"/>
              <a:gd name="connsiteY25" fmla="*/ 760816 h 2770732"/>
              <a:gd name="connsiteX26" fmla="*/ 2466119 w 7283874"/>
              <a:gd name="connsiteY26" fmla="*/ 752831 h 2770732"/>
              <a:gd name="connsiteX27" fmla="*/ 3106012 w 7283874"/>
              <a:gd name="connsiteY27" fmla="*/ 465574 h 2770732"/>
              <a:gd name="connsiteX28" fmla="*/ 3106012 w 7283874"/>
              <a:gd name="connsiteY28" fmla="*/ 465574 h 2770732"/>
              <a:gd name="connsiteX29" fmla="*/ 3432467 w 7283874"/>
              <a:gd name="connsiteY29" fmla="*/ 0 h 2770732"/>
              <a:gd name="connsiteX30" fmla="*/ 3500009 w 7283874"/>
              <a:gd name="connsiteY30" fmla="*/ 22711 h 2770732"/>
              <a:gd name="connsiteX31" fmla="*/ 3578808 w 7283874"/>
              <a:gd name="connsiteY31" fmla="*/ 45422 h 2770732"/>
              <a:gd name="connsiteX32" fmla="*/ 3623836 w 7283874"/>
              <a:gd name="connsiteY32" fmla="*/ 68133 h 2770732"/>
              <a:gd name="connsiteX33" fmla="*/ 3668865 w 7283874"/>
              <a:gd name="connsiteY33" fmla="*/ 68133 h 2770732"/>
              <a:gd name="connsiteX34" fmla="*/ 3826463 w 7283874"/>
              <a:gd name="connsiteY34" fmla="*/ 158976 h 2770732"/>
              <a:gd name="connsiteX35" fmla="*/ 3984062 w 7283874"/>
              <a:gd name="connsiteY35" fmla="*/ 261175 h 2770732"/>
              <a:gd name="connsiteX36" fmla="*/ 4839598 w 7283874"/>
              <a:gd name="connsiteY36" fmla="*/ 783527 h 2770732"/>
              <a:gd name="connsiteX37" fmla="*/ 5053482 w 7283874"/>
              <a:gd name="connsiteY37" fmla="*/ 851659 h 2770732"/>
              <a:gd name="connsiteX38" fmla="*/ 5177309 w 7283874"/>
              <a:gd name="connsiteY38" fmla="*/ 897081 h 2770732"/>
              <a:gd name="connsiteX39" fmla="*/ 5447478 w 7283874"/>
              <a:gd name="connsiteY39" fmla="*/ 931147 h 2770732"/>
              <a:gd name="connsiteX40" fmla="*/ 5492507 w 7283874"/>
              <a:gd name="connsiteY40" fmla="*/ 942503 h 2770732"/>
              <a:gd name="connsiteX41" fmla="*/ 5481250 w 7283874"/>
              <a:gd name="connsiteY41" fmla="*/ 953858 h 2770732"/>
              <a:gd name="connsiteX42" fmla="*/ 5706391 w 7283874"/>
              <a:gd name="connsiteY42" fmla="*/ 987925 h 2770732"/>
              <a:gd name="connsiteX43" fmla="*/ 5830218 w 7283874"/>
              <a:gd name="connsiteY43" fmla="*/ 1021991 h 2770732"/>
              <a:gd name="connsiteX44" fmla="*/ 5897760 w 7283874"/>
              <a:gd name="connsiteY44" fmla="*/ 1021991 h 2770732"/>
              <a:gd name="connsiteX45" fmla="*/ 5886503 w 7283874"/>
              <a:gd name="connsiteY45" fmla="*/ 1033347 h 2770732"/>
              <a:gd name="connsiteX46" fmla="*/ 5875246 w 7283874"/>
              <a:gd name="connsiteY46" fmla="*/ 1033347 h 2770732"/>
              <a:gd name="connsiteX47" fmla="*/ 5886503 w 7283874"/>
              <a:gd name="connsiteY47" fmla="*/ 1033347 h 2770732"/>
              <a:gd name="connsiteX48" fmla="*/ 5897760 w 7283874"/>
              <a:gd name="connsiteY48" fmla="*/ 1044702 h 2770732"/>
              <a:gd name="connsiteX49" fmla="*/ 6077873 w 7283874"/>
              <a:gd name="connsiteY49" fmla="*/ 1056058 h 2770732"/>
              <a:gd name="connsiteX50" fmla="*/ 6561926 w 7283874"/>
              <a:gd name="connsiteY50" fmla="*/ 1056058 h 2770732"/>
              <a:gd name="connsiteX51" fmla="*/ 6606954 w 7283874"/>
              <a:gd name="connsiteY51" fmla="*/ 1056058 h 2770732"/>
              <a:gd name="connsiteX52" fmla="*/ 6561926 w 7283874"/>
              <a:gd name="connsiteY52" fmla="*/ 1078768 h 2770732"/>
              <a:gd name="connsiteX53" fmla="*/ 6336785 w 7283874"/>
              <a:gd name="connsiteY53" fmla="*/ 1090124 h 2770732"/>
              <a:gd name="connsiteX54" fmla="*/ 5987817 w 7283874"/>
              <a:gd name="connsiteY54" fmla="*/ 1078768 h 2770732"/>
              <a:gd name="connsiteX55" fmla="*/ 5894418 w 7283874"/>
              <a:gd name="connsiteY55" fmla="*/ 1073978 h 2770732"/>
              <a:gd name="connsiteX56" fmla="*/ 5883209 w 7283874"/>
              <a:gd name="connsiteY56" fmla="*/ 1076779 h 2770732"/>
              <a:gd name="connsiteX57" fmla="*/ 5880523 w 7283874"/>
              <a:gd name="connsiteY57" fmla="*/ 1075752 h 2770732"/>
              <a:gd name="connsiteX58" fmla="*/ 5875246 w 7283874"/>
              <a:gd name="connsiteY58" fmla="*/ 1078768 h 2770732"/>
              <a:gd name="connsiteX59" fmla="*/ 5883209 w 7283874"/>
              <a:gd name="connsiteY59" fmla="*/ 1076779 h 2770732"/>
              <a:gd name="connsiteX60" fmla="*/ 5892132 w 7283874"/>
              <a:gd name="connsiteY60" fmla="*/ 1080188 h 2770732"/>
              <a:gd name="connsiteX61" fmla="*/ 5909017 w 7283874"/>
              <a:gd name="connsiteY61" fmla="*/ 1090124 h 2770732"/>
              <a:gd name="connsiteX62" fmla="*/ 6044102 w 7283874"/>
              <a:gd name="connsiteY62" fmla="*/ 1101479 h 2770732"/>
              <a:gd name="connsiteX63" fmla="*/ 6145415 w 7283874"/>
              <a:gd name="connsiteY63" fmla="*/ 1112835 h 2770732"/>
              <a:gd name="connsiteX64" fmla="*/ 6303014 w 7283874"/>
              <a:gd name="connsiteY64" fmla="*/ 1112835 h 2770732"/>
              <a:gd name="connsiteX65" fmla="*/ 6393070 w 7283874"/>
              <a:gd name="connsiteY65" fmla="*/ 1124190 h 2770732"/>
              <a:gd name="connsiteX66" fmla="*/ 6179186 w 7283874"/>
              <a:gd name="connsiteY66" fmla="*/ 1124190 h 2770732"/>
              <a:gd name="connsiteX67" fmla="*/ 6167929 w 7283874"/>
              <a:gd name="connsiteY67" fmla="*/ 1135546 h 2770732"/>
              <a:gd name="connsiteX68" fmla="*/ 6077873 w 7283874"/>
              <a:gd name="connsiteY68" fmla="*/ 1146901 h 2770732"/>
              <a:gd name="connsiteX69" fmla="*/ 6021588 w 7283874"/>
              <a:gd name="connsiteY69" fmla="*/ 1158257 h 2770732"/>
              <a:gd name="connsiteX70" fmla="*/ 5965303 w 7283874"/>
              <a:gd name="connsiteY70" fmla="*/ 1158257 h 2770732"/>
              <a:gd name="connsiteX71" fmla="*/ 5965303 w 7283874"/>
              <a:gd name="connsiteY71" fmla="*/ 1192323 h 2770732"/>
              <a:gd name="connsiteX72" fmla="*/ 5728905 w 7283874"/>
              <a:gd name="connsiteY72" fmla="*/ 1169612 h 2770732"/>
              <a:gd name="connsiteX73" fmla="*/ 5683876 w 7283874"/>
              <a:gd name="connsiteY73" fmla="*/ 1192323 h 2770732"/>
              <a:gd name="connsiteX74" fmla="*/ 5875246 w 7283874"/>
              <a:gd name="connsiteY74" fmla="*/ 1215034 h 2770732"/>
              <a:gd name="connsiteX75" fmla="*/ 6021588 w 7283874"/>
              <a:gd name="connsiteY75" fmla="*/ 1226389 h 2770732"/>
              <a:gd name="connsiteX76" fmla="*/ 5931531 w 7283874"/>
              <a:gd name="connsiteY76" fmla="*/ 1237745 h 2770732"/>
              <a:gd name="connsiteX77" fmla="*/ 5875246 w 7283874"/>
              <a:gd name="connsiteY77" fmla="*/ 1249100 h 2770732"/>
              <a:gd name="connsiteX78" fmla="*/ 5740162 w 7283874"/>
              <a:gd name="connsiteY78" fmla="*/ 1249100 h 2770732"/>
              <a:gd name="connsiteX79" fmla="*/ 5909017 w 7283874"/>
              <a:gd name="connsiteY79" fmla="*/ 1260456 h 2770732"/>
              <a:gd name="connsiteX80" fmla="*/ 6224214 w 7283874"/>
              <a:gd name="connsiteY80" fmla="*/ 1283167 h 2770732"/>
              <a:gd name="connsiteX81" fmla="*/ 6708268 w 7283874"/>
              <a:gd name="connsiteY81" fmla="*/ 1294522 h 2770732"/>
              <a:gd name="connsiteX82" fmla="*/ 6809581 w 7283874"/>
              <a:gd name="connsiteY82" fmla="*/ 1294522 h 2770732"/>
              <a:gd name="connsiteX83" fmla="*/ 6742038 w 7283874"/>
              <a:gd name="connsiteY83" fmla="*/ 1305878 h 2770732"/>
              <a:gd name="connsiteX84" fmla="*/ 6415584 w 7283874"/>
              <a:gd name="connsiteY84" fmla="*/ 1328589 h 2770732"/>
              <a:gd name="connsiteX85" fmla="*/ 6516898 w 7283874"/>
              <a:gd name="connsiteY85" fmla="*/ 1328589 h 2770732"/>
              <a:gd name="connsiteX86" fmla="*/ 6764553 w 7283874"/>
              <a:gd name="connsiteY86" fmla="*/ 1328589 h 2770732"/>
              <a:gd name="connsiteX87" fmla="*/ 6944666 w 7283874"/>
              <a:gd name="connsiteY87" fmla="*/ 1317233 h 2770732"/>
              <a:gd name="connsiteX88" fmla="*/ 6865866 w 7283874"/>
              <a:gd name="connsiteY88" fmla="*/ 1328589 h 2770732"/>
              <a:gd name="connsiteX89" fmla="*/ 6944666 w 7283874"/>
              <a:gd name="connsiteY89" fmla="*/ 1351299 h 2770732"/>
              <a:gd name="connsiteX90" fmla="*/ 6877123 w 7283874"/>
              <a:gd name="connsiteY90" fmla="*/ 1362655 h 2770732"/>
              <a:gd name="connsiteX91" fmla="*/ 6865866 w 7283874"/>
              <a:gd name="connsiteY91" fmla="*/ 1374011 h 2770732"/>
              <a:gd name="connsiteX92" fmla="*/ 6651982 w 7283874"/>
              <a:gd name="connsiteY92" fmla="*/ 1396722 h 2770732"/>
              <a:gd name="connsiteX93" fmla="*/ 6651982 w 7283874"/>
              <a:gd name="connsiteY93" fmla="*/ 1396722 h 2770732"/>
              <a:gd name="connsiteX94" fmla="*/ 6730782 w 7283874"/>
              <a:gd name="connsiteY94" fmla="*/ 1396722 h 2770732"/>
              <a:gd name="connsiteX95" fmla="*/ 6629468 w 7283874"/>
              <a:gd name="connsiteY95" fmla="*/ 1419433 h 2770732"/>
              <a:gd name="connsiteX96" fmla="*/ 6404327 w 7283874"/>
              <a:gd name="connsiteY96" fmla="*/ 1430788 h 2770732"/>
              <a:gd name="connsiteX97" fmla="*/ 6145415 w 7283874"/>
              <a:gd name="connsiteY97" fmla="*/ 1442143 h 2770732"/>
              <a:gd name="connsiteX98" fmla="*/ 6246728 w 7283874"/>
              <a:gd name="connsiteY98" fmla="*/ 1453499 h 2770732"/>
              <a:gd name="connsiteX99" fmla="*/ 6753296 w 7283874"/>
              <a:gd name="connsiteY99" fmla="*/ 1453499 h 2770732"/>
              <a:gd name="connsiteX100" fmla="*/ 6944666 w 7283874"/>
              <a:gd name="connsiteY100" fmla="*/ 1442143 h 2770732"/>
              <a:gd name="connsiteX101" fmla="*/ 6854609 w 7283874"/>
              <a:gd name="connsiteY101" fmla="*/ 1464854 h 2770732"/>
              <a:gd name="connsiteX102" fmla="*/ 6933408 w 7283874"/>
              <a:gd name="connsiteY102" fmla="*/ 1464854 h 2770732"/>
              <a:gd name="connsiteX103" fmla="*/ 6927780 w 7283874"/>
              <a:gd name="connsiteY103" fmla="*/ 1474790 h 2770732"/>
              <a:gd name="connsiteX104" fmla="*/ 6924158 w 7283874"/>
              <a:gd name="connsiteY104" fmla="*/ 1478942 h 2770732"/>
              <a:gd name="connsiteX105" fmla="*/ 6922152 w 7283874"/>
              <a:gd name="connsiteY105" fmla="*/ 1476210 h 2770732"/>
              <a:gd name="connsiteX106" fmla="*/ 6923911 w 7283874"/>
              <a:gd name="connsiteY106" fmla="*/ 1479226 h 2770732"/>
              <a:gd name="connsiteX107" fmla="*/ 6924158 w 7283874"/>
              <a:gd name="connsiteY107" fmla="*/ 1478942 h 2770732"/>
              <a:gd name="connsiteX108" fmla="*/ 6925670 w 7283874"/>
              <a:gd name="connsiteY108" fmla="*/ 1481000 h 2770732"/>
              <a:gd name="connsiteX109" fmla="*/ 6944666 w 7283874"/>
              <a:gd name="connsiteY109" fmla="*/ 1476210 h 2770732"/>
              <a:gd name="connsiteX110" fmla="*/ 6865866 w 7283874"/>
              <a:gd name="connsiteY110" fmla="*/ 1510276 h 2770732"/>
              <a:gd name="connsiteX111" fmla="*/ 6359299 w 7283874"/>
              <a:gd name="connsiteY111" fmla="*/ 1544343 h 2770732"/>
              <a:gd name="connsiteX112" fmla="*/ 6111644 w 7283874"/>
              <a:gd name="connsiteY112" fmla="*/ 1544343 h 2770732"/>
              <a:gd name="connsiteX113" fmla="*/ 6246728 w 7283874"/>
              <a:gd name="connsiteY113" fmla="*/ 1555698 h 2770732"/>
              <a:gd name="connsiteX114" fmla="*/ 6449356 w 7283874"/>
              <a:gd name="connsiteY114" fmla="*/ 1555698 h 2770732"/>
              <a:gd name="connsiteX115" fmla="*/ 6843352 w 7283874"/>
              <a:gd name="connsiteY115" fmla="*/ 1567054 h 2770732"/>
              <a:gd name="connsiteX116" fmla="*/ 6933408 w 7283874"/>
              <a:gd name="connsiteY116" fmla="*/ 1555698 h 2770732"/>
              <a:gd name="connsiteX117" fmla="*/ 6865866 w 7283874"/>
              <a:gd name="connsiteY117" fmla="*/ 1567054 h 2770732"/>
              <a:gd name="connsiteX118" fmla="*/ 6719524 w 7283874"/>
              <a:gd name="connsiteY118" fmla="*/ 1589764 h 2770732"/>
              <a:gd name="connsiteX119" fmla="*/ 6663240 w 7283874"/>
              <a:gd name="connsiteY119" fmla="*/ 1612475 h 2770732"/>
              <a:gd name="connsiteX120" fmla="*/ 6944666 w 7283874"/>
              <a:gd name="connsiteY120" fmla="*/ 1589764 h 2770732"/>
              <a:gd name="connsiteX121" fmla="*/ 7012208 w 7283874"/>
              <a:gd name="connsiteY121" fmla="*/ 1612475 h 2770732"/>
              <a:gd name="connsiteX122" fmla="*/ 6933408 w 7283874"/>
              <a:gd name="connsiteY122" fmla="*/ 1623831 h 2770732"/>
              <a:gd name="connsiteX123" fmla="*/ 6483126 w 7283874"/>
              <a:gd name="connsiteY123" fmla="*/ 1669253 h 2770732"/>
              <a:gd name="connsiteX124" fmla="*/ 6336785 w 7283874"/>
              <a:gd name="connsiteY124" fmla="*/ 1680608 h 2770732"/>
              <a:gd name="connsiteX125" fmla="*/ 6235472 w 7283874"/>
              <a:gd name="connsiteY125" fmla="*/ 1680608 h 2770732"/>
              <a:gd name="connsiteX126" fmla="*/ 6370556 w 7283874"/>
              <a:gd name="connsiteY126" fmla="*/ 1691964 h 2770732"/>
              <a:gd name="connsiteX127" fmla="*/ 6505640 w 7283874"/>
              <a:gd name="connsiteY127" fmla="*/ 1691964 h 2770732"/>
              <a:gd name="connsiteX128" fmla="*/ 6483126 w 7283874"/>
              <a:gd name="connsiteY128" fmla="*/ 1714674 h 2770732"/>
              <a:gd name="connsiteX129" fmla="*/ 6190444 w 7283874"/>
              <a:gd name="connsiteY129" fmla="*/ 1726030 h 2770732"/>
              <a:gd name="connsiteX130" fmla="*/ 5909017 w 7283874"/>
              <a:gd name="connsiteY130" fmla="*/ 1726030 h 2770732"/>
              <a:gd name="connsiteX131" fmla="*/ 5852732 w 7283874"/>
              <a:gd name="connsiteY131" fmla="*/ 1714674 h 2770732"/>
              <a:gd name="connsiteX132" fmla="*/ 5897760 w 7283874"/>
              <a:gd name="connsiteY132" fmla="*/ 1726030 h 2770732"/>
              <a:gd name="connsiteX133" fmla="*/ 6460612 w 7283874"/>
              <a:gd name="connsiteY133" fmla="*/ 1737385 h 2770732"/>
              <a:gd name="connsiteX134" fmla="*/ 6719524 w 7283874"/>
              <a:gd name="connsiteY134" fmla="*/ 1737385 h 2770732"/>
              <a:gd name="connsiteX135" fmla="*/ 6820838 w 7283874"/>
              <a:gd name="connsiteY135" fmla="*/ 1726030 h 2770732"/>
              <a:gd name="connsiteX136" fmla="*/ 6843352 w 7283874"/>
              <a:gd name="connsiteY136" fmla="*/ 1737385 h 2770732"/>
              <a:gd name="connsiteX137" fmla="*/ 6899638 w 7283874"/>
              <a:gd name="connsiteY137" fmla="*/ 1737385 h 2770732"/>
              <a:gd name="connsiteX138" fmla="*/ 6892602 w 7283874"/>
              <a:gd name="connsiteY138" fmla="*/ 1751580 h 2770732"/>
              <a:gd name="connsiteX139" fmla="*/ 6883915 w 7283874"/>
              <a:gd name="connsiteY139" fmla="*/ 1753065 h 2770732"/>
              <a:gd name="connsiteX140" fmla="*/ 6877123 w 7283874"/>
              <a:gd name="connsiteY140" fmla="*/ 1748741 h 2770732"/>
              <a:gd name="connsiteX141" fmla="*/ 6882224 w 7283874"/>
              <a:gd name="connsiteY141" fmla="*/ 1753354 h 2770732"/>
              <a:gd name="connsiteX142" fmla="*/ 6883915 w 7283874"/>
              <a:gd name="connsiteY142" fmla="*/ 1753065 h 2770732"/>
              <a:gd name="connsiteX143" fmla="*/ 6895240 w 7283874"/>
              <a:gd name="connsiteY143" fmla="*/ 1760274 h 2770732"/>
              <a:gd name="connsiteX144" fmla="*/ 6922152 w 7283874"/>
              <a:gd name="connsiteY144" fmla="*/ 1771452 h 2770732"/>
              <a:gd name="connsiteX145" fmla="*/ 7000951 w 7283874"/>
              <a:gd name="connsiteY145" fmla="*/ 1771452 h 2770732"/>
              <a:gd name="connsiteX146" fmla="*/ 7023465 w 7283874"/>
              <a:gd name="connsiteY146" fmla="*/ 1782807 h 2770732"/>
              <a:gd name="connsiteX147" fmla="*/ 7045979 w 7283874"/>
              <a:gd name="connsiteY147" fmla="*/ 1794163 h 2770732"/>
              <a:gd name="connsiteX148" fmla="*/ 7012208 w 7283874"/>
              <a:gd name="connsiteY148" fmla="*/ 1794163 h 2770732"/>
              <a:gd name="connsiteX149" fmla="*/ 6944666 w 7283874"/>
              <a:gd name="connsiteY149" fmla="*/ 1816874 h 2770732"/>
              <a:gd name="connsiteX150" fmla="*/ 6877123 w 7283874"/>
              <a:gd name="connsiteY150" fmla="*/ 1839585 h 2770732"/>
              <a:gd name="connsiteX151" fmla="*/ 6899638 w 7283874"/>
              <a:gd name="connsiteY151" fmla="*/ 1850940 h 2770732"/>
              <a:gd name="connsiteX152" fmla="*/ 6663240 w 7283874"/>
              <a:gd name="connsiteY152" fmla="*/ 1873651 h 2770732"/>
              <a:gd name="connsiteX153" fmla="*/ 6753296 w 7283874"/>
              <a:gd name="connsiteY153" fmla="*/ 1873651 h 2770732"/>
              <a:gd name="connsiteX154" fmla="*/ 6764553 w 7283874"/>
              <a:gd name="connsiteY154" fmla="*/ 1885006 h 2770732"/>
              <a:gd name="connsiteX155" fmla="*/ 6967180 w 7283874"/>
              <a:gd name="connsiteY155" fmla="*/ 1873651 h 2770732"/>
              <a:gd name="connsiteX156" fmla="*/ 6933408 w 7283874"/>
              <a:gd name="connsiteY156" fmla="*/ 1885006 h 2770732"/>
              <a:gd name="connsiteX157" fmla="*/ 6719524 w 7283874"/>
              <a:gd name="connsiteY157" fmla="*/ 1907717 h 2770732"/>
              <a:gd name="connsiteX158" fmla="*/ 6798324 w 7283874"/>
              <a:gd name="connsiteY158" fmla="*/ 1930428 h 2770732"/>
              <a:gd name="connsiteX159" fmla="*/ 6865866 w 7283874"/>
              <a:gd name="connsiteY159" fmla="*/ 1930428 h 2770732"/>
              <a:gd name="connsiteX160" fmla="*/ 6955922 w 7283874"/>
              <a:gd name="connsiteY160" fmla="*/ 1930428 h 2770732"/>
              <a:gd name="connsiteX161" fmla="*/ 6618211 w 7283874"/>
              <a:gd name="connsiteY161" fmla="*/ 1987206 h 2770732"/>
              <a:gd name="connsiteX162" fmla="*/ 6471870 w 7283874"/>
              <a:gd name="connsiteY162" fmla="*/ 1998561 h 2770732"/>
              <a:gd name="connsiteX163" fmla="*/ 6471870 w 7283874"/>
              <a:gd name="connsiteY163" fmla="*/ 2021272 h 2770732"/>
              <a:gd name="connsiteX164" fmla="*/ 6595697 w 7283874"/>
              <a:gd name="connsiteY164" fmla="*/ 2009916 h 2770732"/>
              <a:gd name="connsiteX165" fmla="*/ 6753296 w 7283874"/>
              <a:gd name="connsiteY165" fmla="*/ 1998561 h 2770732"/>
              <a:gd name="connsiteX166" fmla="*/ 7000951 w 7283874"/>
              <a:gd name="connsiteY166" fmla="*/ 1987206 h 2770732"/>
              <a:gd name="connsiteX167" fmla="*/ 6922152 w 7283874"/>
              <a:gd name="connsiteY167" fmla="*/ 2009916 h 2770732"/>
              <a:gd name="connsiteX168" fmla="*/ 6730782 w 7283874"/>
              <a:gd name="connsiteY168" fmla="*/ 2043983 h 2770732"/>
              <a:gd name="connsiteX169" fmla="*/ 6629468 w 7283874"/>
              <a:gd name="connsiteY169" fmla="*/ 2043983 h 2770732"/>
              <a:gd name="connsiteX170" fmla="*/ 6685754 w 7283874"/>
              <a:gd name="connsiteY170" fmla="*/ 2066694 h 2770732"/>
              <a:gd name="connsiteX171" fmla="*/ 6370556 w 7283874"/>
              <a:gd name="connsiteY171" fmla="*/ 2078049 h 2770732"/>
              <a:gd name="connsiteX172" fmla="*/ 6325528 w 7283874"/>
              <a:gd name="connsiteY172" fmla="*/ 2089405 h 2770732"/>
              <a:gd name="connsiteX173" fmla="*/ 6134158 w 7283874"/>
              <a:gd name="connsiteY173" fmla="*/ 2100760 h 2770732"/>
              <a:gd name="connsiteX174" fmla="*/ 6224214 w 7283874"/>
              <a:gd name="connsiteY174" fmla="*/ 2100760 h 2770732"/>
              <a:gd name="connsiteX175" fmla="*/ 6336785 w 7283874"/>
              <a:gd name="connsiteY175" fmla="*/ 2112116 h 2770732"/>
              <a:gd name="connsiteX176" fmla="*/ 6224214 w 7283874"/>
              <a:gd name="connsiteY176" fmla="*/ 2112116 h 2770732"/>
              <a:gd name="connsiteX177" fmla="*/ 6044102 w 7283874"/>
              <a:gd name="connsiteY177" fmla="*/ 2112116 h 2770732"/>
              <a:gd name="connsiteX178" fmla="*/ 6212958 w 7283874"/>
              <a:gd name="connsiteY178" fmla="*/ 2123471 h 2770732"/>
              <a:gd name="connsiteX179" fmla="*/ 6156672 w 7283874"/>
              <a:gd name="connsiteY179" fmla="*/ 2134826 h 2770732"/>
              <a:gd name="connsiteX180" fmla="*/ 6280500 w 7283874"/>
              <a:gd name="connsiteY180" fmla="*/ 2134826 h 2770732"/>
              <a:gd name="connsiteX181" fmla="*/ 6494384 w 7283874"/>
              <a:gd name="connsiteY181" fmla="*/ 2146182 h 2770732"/>
              <a:gd name="connsiteX182" fmla="*/ 6809581 w 7283874"/>
              <a:gd name="connsiteY182" fmla="*/ 2123471 h 2770732"/>
              <a:gd name="connsiteX183" fmla="*/ 6787067 w 7283874"/>
              <a:gd name="connsiteY183" fmla="*/ 2134826 h 2770732"/>
              <a:gd name="connsiteX184" fmla="*/ 6719524 w 7283874"/>
              <a:gd name="connsiteY184" fmla="*/ 2157537 h 2770732"/>
              <a:gd name="connsiteX185" fmla="*/ 6832095 w 7283874"/>
              <a:gd name="connsiteY185" fmla="*/ 2168893 h 2770732"/>
              <a:gd name="connsiteX186" fmla="*/ 6787067 w 7283874"/>
              <a:gd name="connsiteY186" fmla="*/ 2180248 h 2770732"/>
              <a:gd name="connsiteX187" fmla="*/ 6742038 w 7283874"/>
              <a:gd name="connsiteY187" fmla="*/ 2191604 h 2770732"/>
              <a:gd name="connsiteX188" fmla="*/ 6899638 w 7283874"/>
              <a:gd name="connsiteY188" fmla="*/ 2168893 h 2770732"/>
              <a:gd name="connsiteX189" fmla="*/ 7023465 w 7283874"/>
              <a:gd name="connsiteY189" fmla="*/ 2168893 h 2770732"/>
              <a:gd name="connsiteX190" fmla="*/ 6922152 w 7283874"/>
              <a:gd name="connsiteY190" fmla="*/ 2191604 h 2770732"/>
              <a:gd name="connsiteX191" fmla="*/ 6944666 w 7283874"/>
              <a:gd name="connsiteY191" fmla="*/ 2191604 h 2770732"/>
              <a:gd name="connsiteX192" fmla="*/ 6899638 w 7283874"/>
              <a:gd name="connsiteY192" fmla="*/ 2202959 h 2770732"/>
              <a:gd name="connsiteX193" fmla="*/ 6899638 w 7283874"/>
              <a:gd name="connsiteY193" fmla="*/ 2202959 h 2770732"/>
              <a:gd name="connsiteX194" fmla="*/ 6843352 w 7283874"/>
              <a:gd name="connsiteY194" fmla="*/ 2202959 h 2770732"/>
              <a:gd name="connsiteX195" fmla="*/ 6798324 w 7283874"/>
              <a:gd name="connsiteY195" fmla="*/ 2214315 h 2770732"/>
              <a:gd name="connsiteX196" fmla="*/ 6967180 w 7283874"/>
              <a:gd name="connsiteY196" fmla="*/ 2202959 h 2770732"/>
              <a:gd name="connsiteX197" fmla="*/ 7045979 w 7283874"/>
              <a:gd name="connsiteY197" fmla="*/ 2214315 h 2770732"/>
              <a:gd name="connsiteX198" fmla="*/ 7136036 w 7283874"/>
              <a:gd name="connsiteY198" fmla="*/ 2214315 h 2770732"/>
              <a:gd name="connsiteX199" fmla="*/ 6933408 w 7283874"/>
              <a:gd name="connsiteY199" fmla="*/ 2248381 h 2770732"/>
              <a:gd name="connsiteX200" fmla="*/ 6674496 w 7283874"/>
              <a:gd name="connsiteY200" fmla="*/ 2271092 h 2770732"/>
              <a:gd name="connsiteX201" fmla="*/ 6663240 w 7283874"/>
              <a:gd name="connsiteY201" fmla="*/ 2282447 h 2770732"/>
              <a:gd name="connsiteX202" fmla="*/ 6561926 w 7283874"/>
              <a:gd name="connsiteY202" fmla="*/ 2293803 h 2770732"/>
              <a:gd name="connsiteX203" fmla="*/ 6584440 w 7283874"/>
              <a:gd name="connsiteY203" fmla="*/ 2305158 h 2770732"/>
              <a:gd name="connsiteX204" fmla="*/ 6764553 w 7283874"/>
              <a:gd name="connsiteY204" fmla="*/ 2293803 h 2770732"/>
              <a:gd name="connsiteX205" fmla="*/ 6809581 w 7283874"/>
              <a:gd name="connsiteY205" fmla="*/ 2282447 h 2770732"/>
              <a:gd name="connsiteX206" fmla="*/ 6798324 w 7283874"/>
              <a:gd name="connsiteY206" fmla="*/ 2305158 h 2770732"/>
              <a:gd name="connsiteX207" fmla="*/ 6814154 w 7283874"/>
              <a:gd name="connsiteY207" fmla="*/ 2309772 h 2770732"/>
              <a:gd name="connsiteX208" fmla="*/ 6836699 w 7283874"/>
              <a:gd name="connsiteY208" fmla="*/ 2308255 h 2770732"/>
              <a:gd name="connsiteX209" fmla="*/ 6832447 w 7283874"/>
              <a:gd name="connsiteY209" fmla="*/ 2308707 h 2770732"/>
              <a:gd name="connsiteX210" fmla="*/ 6753296 w 7283874"/>
              <a:gd name="connsiteY210" fmla="*/ 2327869 h 2770732"/>
              <a:gd name="connsiteX211" fmla="*/ 7023465 w 7283874"/>
              <a:gd name="connsiteY211" fmla="*/ 2293803 h 2770732"/>
              <a:gd name="connsiteX212" fmla="*/ 7203578 w 7283874"/>
              <a:gd name="connsiteY212" fmla="*/ 2282447 h 2770732"/>
              <a:gd name="connsiteX213" fmla="*/ 7214834 w 7283874"/>
              <a:gd name="connsiteY213" fmla="*/ 2293803 h 2770732"/>
              <a:gd name="connsiteX214" fmla="*/ 7248606 w 7283874"/>
              <a:gd name="connsiteY214" fmla="*/ 2293803 h 2770732"/>
              <a:gd name="connsiteX215" fmla="*/ 7124778 w 7283874"/>
              <a:gd name="connsiteY215" fmla="*/ 2316514 h 2770732"/>
              <a:gd name="connsiteX216" fmla="*/ 7181064 w 7283874"/>
              <a:gd name="connsiteY216" fmla="*/ 2316514 h 2770732"/>
              <a:gd name="connsiteX217" fmla="*/ 7192320 w 7283874"/>
              <a:gd name="connsiteY217" fmla="*/ 2327869 h 2770732"/>
              <a:gd name="connsiteX218" fmla="*/ 7226092 w 7283874"/>
              <a:gd name="connsiteY218" fmla="*/ 2350580 h 2770732"/>
              <a:gd name="connsiteX219" fmla="*/ 7102264 w 7283874"/>
              <a:gd name="connsiteY219" fmla="*/ 2361936 h 2770732"/>
              <a:gd name="connsiteX220" fmla="*/ 7057236 w 7283874"/>
              <a:gd name="connsiteY220" fmla="*/ 2384647 h 2770732"/>
              <a:gd name="connsiteX221" fmla="*/ 6877123 w 7283874"/>
              <a:gd name="connsiteY221" fmla="*/ 2407357 h 2770732"/>
              <a:gd name="connsiteX222" fmla="*/ 6685754 w 7283874"/>
              <a:gd name="connsiteY222" fmla="*/ 2418713 h 2770732"/>
              <a:gd name="connsiteX223" fmla="*/ 6742038 w 7283874"/>
              <a:gd name="connsiteY223" fmla="*/ 2430068 h 2770732"/>
              <a:gd name="connsiteX224" fmla="*/ 7214834 w 7283874"/>
              <a:gd name="connsiteY224" fmla="*/ 2384647 h 2770732"/>
              <a:gd name="connsiteX225" fmla="*/ 7271120 w 7283874"/>
              <a:gd name="connsiteY225" fmla="*/ 2384647 h 2770732"/>
              <a:gd name="connsiteX226" fmla="*/ 7237349 w 7283874"/>
              <a:gd name="connsiteY226" fmla="*/ 2396002 h 2770732"/>
              <a:gd name="connsiteX227" fmla="*/ 6629468 w 7283874"/>
              <a:gd name="connsiteY227" fmla="*/ 2475490 h 2770732"/>
              <a:gd name="connsiteX228" fmla="*/ 6629468 w 7283874"/>
              <a:gd name="connsiteY228" fmla="*/ 2475490 h 2770732"/>
              <a:gd name="connsiteX229" fmla="*/ 6764553 w 7283874"/>
              <a:gd name="connsiteY229" fmla="*/ 2475490 h 2770732"/>
              <a:gd name="connsiteX230" fmla="*/ 6753296 w 7283874"/>
              <a:gd name="connsiteY230" fmla="*/ 2475490 h 2770732"/>
              <a:gd name="connsiteX231" fmla="*/ 6809581 w 7283874"/>
              <a:gd name="connsiteY231" fmla="*/ 2486846 h 2770732"/>
              <a:gd name="connsiteX232" fmla="*/ 6944666 w 7283874"/>
              <a:gd name="connsiteY232" fmla="*/ 2486846 h 2770732"/>
              <a:gd name="connsiteX233" fmla="*/ 6618211 w 7283874"/>
              <a:gd name="connsiteY233" fmla="*/ 2520912 h 2770732"/>
              <a:gd name="connsiteX234" fmla="*/ 6708268 w 7283874"/>
              <a:gd name="connsiteY234" fmla="*/ 2532267 h 2770732"/>
              <a:gd name="connsiteX235" fmla="*/ 6854609 w 7283874"/>
              <a:gd name="connsiteY235" fmla="*/ 2520912 h 2770732"/>
              <a:gd name="connsiteX236" fmla="*/ 6865866 w 7283874"/>
              <a:gd name="connsiteY236" fmla="*/ 2532267 h 2770732"/>
              <a:gd name="connsiteX237" fmla="*/ 6798324 w 7283874"/>
              <a:gd name="connsiteY237" fmla="*/ 2554978 h 2770732"/>
              <a:gd name="connsiteX238" fmla="*/ 6944666 w 7283874"/>
              <a:gd name="connsiteY238" fmla="*/ 2532267 h 2770732"/>
              <a:gd name="connsiteX239" fmla="*/ 7057236 w 7283874"/>
              <a:gd name="connsiteY239" fmla="*/ 2520912 h 2770732"/>
              <a:gd name="connsiteX240" fmla="*/ 7023465 w 7283874"/>
              <a:gd name="connsiteY240" fmla="*/ 2532267 h 2770732"/>
              <a:gd name="connsiteX241" fmla="*/ 7057236 w 7283874"/>
              <a:gd name="connsiteY241" fmla="*/ 2543623 h 2770732"/>
              <a:gd name="connsiteX242" fmla="*/ 7181064 w 7283874"/>
              <a:gd name="connsiteY242" fmla="*/ 2554978 h 2770732"/>
              <a:gd name="connsiteX243" fmla="*/ 7282377 w 7283874"/>
              <a:gd name="connsiteY243" fmla="*/ 2554978 h 2770732"/>
              <a:gd name="connsiteX244" fmla="*/ 7248606 w 7283874"/>
              <a:gd name="connsiteY244" fmla="*/ 2566334 h 2770732"/>
              <a:gd name="connsiteX245" fmla="*/ 7214834 w 7283874"/>
              <a:gd name="connsiteY245" fmla="*/ 2589045 h 2770732"/>
              <a:gd name="connsiteX246" fmla="*/ 6955922 w 7283874"/>
              <a:gd name="connsiteY246" fmla="*/ 2623111 h 2770732"/>
              <a:gd name="connsiteX247" fmla="*/ 6719524 w 7283874"/>
              <a:gd name="connsiteY247" fmla="*/ 2668533 h 2770732"/>
              <a:gd name="connsiteX248" fmla="*/ 5773933 w 7283874"/>
              <a:gd name="connsiteY248" fmla="*/ 2679888 h 2770732"/>
              <a:gd name="connsiteX249" fmla="*/ 5548792 w 7283874"/>
              <a:gd name="connsiteY249" fmla="*/ 2679888 h 2770732"/>
              <a:gd name="connsiteX250" fmla="*/ 5323651 w 7283874"/>
              <a:gd name="connsiteY250" fmla="*/ 2645822 h 2770732"/>
              <a:gd name="connsiteX251" fmla="*/ 5188566 w 7283874"/>
              <a:gd name="connsiteY251" fmla="*/ 2645822 h 2770732"/>
              <a:gd name="connsiteX252" fmla="*/ 5188566 w 7283874"/>
              <a:gd name="connsiteY252" fmla="*/ 2645822 h 2770732"/>
              <a:gd name="connsiteX253" fmla="*/ 5242037 w 7283874"/>
              <a:gd name="connsiteY253" fmla="*/ 2652919 h 2770732"/>
              <a:gd name="connsiteX254" fmla="*/ 5303898 w 7283874"/>
              <a:gd name="connsiteY254" fmla="*/ 2666648 h 2770732"/>
              <a:gd name="connsiteX255" fmla="*/ 5289880 w 7283874"/>
              <a:gd name="connsiteY255" fmla="*/ 2668533 h 2770732"/>
              <a:gd name="connsiteX256" fmla="*/ 5256109 w 7283874"/>
              <a:gd name="connsiteY256" fmla="*/ 2668533 h 2770732"/>
              <a:gd name="connsiteX257" fmla="*/ 5222338 w 7283874"/>
              <a:gd name="connsiteY257" fmla="*/ 2657178 h 2770732"/>
              <a:gd name="connsiteX258" fmla="*/ 5222338 w 7283874"/>
              <a:gd name="connsiteY258" fmla="*/ 2657178 h 2770732"/>
              <a:gd name="connsiteX259" fmla="*/ 5256109 w 7283874"/>
              <a:gd name="connsiteY259" fmla="*/ 2668533 h 2770732"/>
              <a:gd name="connsiteX260" fmla="*/ 5289880 w 7283874"/>
              <a:gd name="connsiteY260" fmla="*/ 2668533 h 2770732"/>
              <a:gd name="connsiteX261" fmla="*/ 5323651 w 7283874"/>
              <a:gd name="connsiteY261" fmla="*/ 2679888 h 2770732"/>
              <a:gd name="connsiteX262" fmla="*/ 5605077 w 7283874"/>
              <a:gd name="connsiteY262" fmla="*/ 2725310 h 2770732"/>
              <a:gd name="connsiteX263" fmla="*/ 6348042 w 7283874"/>
              <a:gd name="connsiteY263" fmla="*/ 2748021 h 2770732"/>
              <a:gd name="connsiteX264" fmla="*/ 6505640 w 7283874"/>
              <a:gd name="connsiteY264" fmla="*/ 2748021 h 2770732"/>
              <a:gd name="connsiteX265" fmla="*/ 6539412 w 7283874"/>
              <a:gd name="connsiteY265" fmla="*/ 2736666 h 2770732"/>
              <a:gd name="connsiteX266" fmla="*/ 6640725 w 7283874"/>
              <a:gd name="connsiteY266" fmla="*/ 2759377 h 2770732"/>
              <a:gd name="connsiteX267" fmla="*/ 6516898 w 7283874"/>
              <a:gd name="connsiteY267" fmla="*/ 2770732 h 2770732"/>
              <a:gd name="connsiteX268" fmla="*/ 5909017 w 7283874"/>
              <a:gd name="connsiteY268" fmla="*/ 2770732 h 2770732"/>
              <a:gd name="connsiteX269" fmla="*/ 5199823 w 7283874"/>
              <a:gd name="connsiteY269" fmla="*/ 2713955 h 2770732"/>
              <a:gd name="connsiteX270" fmla="*/ 4929654 w 7283874"/>
              <a:gd name="connsiteY270" fmla="*/ 2657178 h 2770732"/>
              <a:gd name="connsiteX271" fmla="*/ 4468115 w 7283874"/>
              <a:gd name="connsiteY271" fmla="*/ 2486846 h 2770732"/>
              <a:gd name="connsiteX272" fmla="*/ 4501886 w 7283874"/>
              <a:gd name="connsiteY272" fmla="*/ 2509557 h 2770732"/>
              <a:gd name="connsiteX273" fmla="*/ 5053482 w 7283874"/>
              <a:gd name="connsiteY273" fmla="*/ 2713955 h 2770732"/>
              <a:gd name="connsiteX274" fmla="*/ 4952168 w 7283874"/>
              <a:gd name="connsiteY274" fmla="*/ 2702599 h 2770732"/>
              <a:gd name="connsiteX275" fmla="*/ 4220460 w 7283874"/>
              <a:gd name="connsiteY275" fmla="*/ 2384647 h 2770732"/>
              <a:gd name="connsiteX276" fmla="*/ 3680122 w 7283874"/>
              <a:gd name="connsiteY276" fmla="*/ 2032627 h 2770732"/>
              <a:gd name="connsiteX277" fmla="*/ 3488752 w 7283874"/>
              <a:gd name="connsiteY277" fmla="*/ 1907717 h 2770732"/>
              <a:gd name="connsiteX278" fmla="*/ 3376181 w 7283874"/>
              <a:gd name="connsiteY278" fmla="*/ 1885006 h 2770732"/>
              <a:gd name="connsiteX279" fmla="*/ 3218583 w 7283874"/>
              <a:gd name="connsiteY279" fmla="*/ 1805518 h 2770732"/>
              <a:gd name="connsiteX280" fmla="*/ 2734530 w 7283874"/>
              <a:gd name="connsiteY280" fmla="*/ 1635186 h 2770732"/>
              <a:gd name="connsiteX281" fmla="*/ 2712016 w 7283874"/>
              <a:gd name="connsiteY281" fmla="*/ 1635186 h 2770732"/>
              <a:gd name="connsiteX282" fmla="*/ 2689501 w 7283874"/>
              <a:gd name="connsiteY282" fmla="*/ 1623831 h 2770732"/>
              <a:gd name="connsiteX283" fmla="*/ 2689501 w 7283874"/>
              <a:gd name="connsiteY283" fmla="*/ 1623831 h 2770732"/>
              <a:gd name="connsiteX284" fmla="*/ 2689501 w 7283874"/>
              <a:gd name="connsiteY284" fmla="*/ 1635186 h 2770732"/>
              <a:gd name="connsiteX285" fmla="*/ 2644473 w 7283874"/>
              <a:gd name="connsiteY285" fmla="*/ 1623831 h 2770732"/>
              <a:gd name="connsiteX286" fmla="*/ 2644473 w 7283874"/>
              <a:gd name="connsiteY286" fmla="*/ 1623831 h 2770732"/>
              <a:gd name="connsiteX287" fmla="*/ 2610702 w 7283874"/>
              <a:gd name="connsiteY287" fmla="*/ 1612475 h 2770732"/>
              <a:gd name="connsiteX288" fmla="*/ 2576931 w 7283874"/>
              <a:gd name="connsiteY288" fmla="*/ 1601120 h 2770732"/>
              <a:gd name="connsiteX289" fmla="*/ 2554417 w 7283874"/>
              <a:gd name="connsiteY289" fmla="*/ 1601120 h 2770732"/>
              <a:gd name="connsiteX290" fmla="*/ 2160420 w 7283874"/>
              <a:gd name="connsiteY290" fmla="*/ 1544343 h 2770732"/>
              <a:gd name="connsiteX291" fmla="*/ 1878994 w 7283874"/>
              <a:gd name="connsiteY291" fmla="*/ 1532987 h 2770732"/>
              <a:gd name="connsiteX292" fmla="*/ 1372427 w 7283874"/>
              <a:gd name="connsiteY292" fmla="*/ 1521632 h 2770732"/>
              <a:gd name="connsiteX293" fmla="*/ 336778 w 7283874"/>
              <a:gd name="connsiteY293" fmla="*/ 1657897 h 2770732"/>
              <a:gd name="connsiteX294" fmla="*/ 145409 w 7283874"/>
              <a:gd name="connsiteY294" fmla="*/ 1726030 h 2770732"/>
              <a:gd name="connsiteX295" fmla="*/ 122895 w 7283874"/>
              <a:gd name="connsiteY295" fmla="*/ 1691964 h 2770732"/>
              <a:gd name="connsiteX296" fmla="*/ 77866 w 7283874"/>
              <a:gd name="connsiteY296" fmla="*/ 1703319 h 2770732"/>
              <a:gd name="connsiteX297" fmla="*/ 21581 w 7283874"/>
              <a:gd name="connsiteY297" fmla="*/ 1669253 h 2770732"/>
              <a:gd name="connsiteX298" fmla="*/ 66609 w 7283874"/>
              <a:gd name="connsiteY298" fmla="*/ 1635186 h 2770732"/>
              <a:gd name="connsiteX299" fmla="*/ 21581 w 7283874"/>
              <a:gd name="connsiteY299" fmla="*/ 1601120 h 2770732"/>
              <a:gd name="connsiteX300" fmla="*/ 100380 w 7283874"/>
              <a:gd name="connsiteY300" fmla="*/ 1567054 h 2770732"/>
              <a:gd name="connsiteX301" fmla="*/ 55353 w 7283874"/>
              <a:gd name="connsiteY301" fmla="*/ 1578409 h 2770732"/>
              <a:gd name="connsiteX302" fmla="*/ 66609 w 7283874"/>
              <a:gd name="connsiteY302" fmla="*/ 1555698 h 2770732"/>
              <a:gd name="connsiteX303" fmla="*/ 89124 w 7283874"/>
              <a:gd name="connsiteY303" fmla="*/ 1555698 h 2770732"/>
              <a:gd name="connsiteX304" fmla="*/ 66609 w 7283874"/>
              <a:gd name="connsiteY304" fmla="*/ 1544343 h 2770732"/>
              <a:gd name="connsiteX305" fmla="*/ 111638 w 7283874"/>
              <a:gd name="connsiteY305" fmla="*/ 1476210 h 2770732"/>
              <a:gd name="connsiteX306" fmla="*/ 55353 w 7283874"/>
              <a:gd name="connsiteY306" fmla="*/ 1464854 h 2770732"/>
              <a:gd name="connsiteX307" fmla="*/ 122895 w 7283874"/>
              <a:gd name="connsiteY307" fmla="*/ 1419433 h 2770732"/>
              <a:gd name="connsiteX308" fmla="*/ 134152 w 7283874"/>
              <a:gd name="connsiteY308" fmla="*/ 1396722 h 2770732"/>
              <a:gd name="connsiteX309" fmla="*/ 122895 w 7283874"/>
              <a:gd name="connsiteY309" fmla="*/ 1374011 h 2770732"/>
              <a:gd name="connsiteX310" fmla="*/ 145409 w 7283874"/>
              <a:gd name="connsiteY310" fmla="*/ 1374011 h 2770732"/>
              <a:gd name="connsiteX311" fmla="*/ 134152 w 7283874"/>
              <a:gd name="connsiteY311" fmla="*/ 1339944 h 2770732"/>
              <a:gd name="connsiteX312" fmla="*/ 190437 w 7283874"/>
              <a:gd name="connsiteY312" fmla="*/ 1305878 h 2770732"/>
              <a:gd name="connsiteX313" fmla="*/ 212951 w 7283874"/>
              <a:gd name="connsiteY313" fmla="*/ 1294522 h 2770732"/>
              <a:gd name="connsiteX314" fmla="*/ 179180 w 7283874"/>
              <a:gd name="connsiteY314" fmla="*/ 1294522 h 2770732"/>
              <a:gd name="connsiteX315" fmla="*/ 134152 w 7283874"/>
              <a:gd name="connsiteY315" fmla="*/ 1260456 h 2770732"/>
              <a:gd name="connsiteX316" fmla="*/ 212951 w 7283874"/>
              <a:gd name="connsiteY316" fmla="*/ 1249100 h 2770732"/>
              <a:gd name="connsiteX317" fmla="*/ 167923 w 7283874"/>
              <a:gd name="connsiteY317" fmla="*/ 1249100 h 2770732"/>
              <a:gd name="connsiteX318" fmla="*/ 167923 w 7283874"/>
              <a:gd name="connsiteY318" fmla="*/ 1233487 h 2770732"/>
              <a:gd name="connsiteX319" fmla="*/ 167923 w 7283874"/>
              <a:gd name="connsiteY319" fmla="*/ 1226389 h 2770732"/>
              <a:gd name="connsiteX320" fmla="*/ 359293 w 7283874"/>
              <a:gd name="connsiteY320" fmla="*/ 1112835 h 2770732"/>
              <a:gd name="connsiteX321" fmla="*/ 1034715 w 7283874"/>
              <a:gd name="connsiteY321" fmla="*/ 999280 h 2770732"/>
              <a:gd name="connsiteX322" fmla="*/ 2666987 w 7283874"/>
              <a:gd name="connsiteY322" fmla="*/ 1078768 h 2770732"/>
              <a:gd name="connsiteX323" fmla="*/ 1698881 w 7283874"/>
              <a:gd name="connsiteY323" fmla="*/ 931147 h 2770732"/>
              <a:gd name="connsiteX324" fmla="*/ 1383684 w 7283874"/>
              <a:gd name="connsiteY324" fmla="*/ 931147 h 2770732"/>
              <a:gd name="connsiteX325" fmla="*/ 1282371 w 7283874"/>
              <a:gd name="connsiteY325" fmla="*/ 931147 h 2770732"/>
              <a:gd name="connsiteX326" fmla="*/ 1597568 w 7283874"/>
              <a:gd name="connsiteY326" fmla="*/ 919792 h 2770732"/>
              <a:gd name="connsiteX327" fmla="*/ 1665110 w 7283874"/>
              <a:gd name="connsiteY327" fmla="*/ 908437 h 2770732"/>
              <a:gd name="connsiteX328" fmla="*/ 1316142 w 7283874"/>
              <a:gd name="connsiteY328" fmla="*/ 919792 h 2770732"/>
              <a:gd name="connsiteX329" fmla="*/ 967173 w 7283874"/>
              <a:gd name="connsiteY329" fmla="*/ 931147 h 2770732"/>
              <a:gd name="connsiteX330" fmla="*/ 404321 w 7283874"/>
              <a:gd name="connsiteY330" fmla="*/ 1044702 h 2770732"/>
              <a:gd name="connsiteX331" fmla="*/ 314264 w 7283874"/>
              <a:gd name="connsiteY331" fmla="*/ 1056058 h 2770732"/>
              <a:gd name="connsiteX332" fmla="*/ 426835 w 7283874"/>
              <a:gd name="connsiteY332" fmla="*/ 1021991 h 2770732"/>
              <a:gd name="connsiteX333" fmla="*/ 584434 w 7283874"/>
              <a:gd name="connsiteY333" fmla="*/ 987925 h 2770732"/>
              <a:gd name="connsiteX334" fmla="*/ 944659 w 7283874"/>
              <a:gd name="connsiteY334" fmla="*/ 931147 h 2770732"/>
              <a:gd name="connsiteX335" fmla="*/ 1833966 w 7283874"/>
              <a:gd name="connsiteY335" fmla="*/ 885726 h 2770732"/>
              <a:gd name="connsiteX336" fmla="*/ 1914172 w 7283874"/>
              <a:gd name="connsiteY336" fmla="*/ 885726 h 2770732"/>
              <a:gd name="connsiteX337" fmla="*/ 1935279 w 7283874"/>
              <a:gd name="connsiteY337" fmla="*/ 885726 h 2770732"/>
              <a:gd name="connsiteX338" fmla="*/ 1687625 w 7283874"/>
              <a:gd name="connsiteY338" fmla="*/ 863015 h 2770732"/>
              <a:gd name="connsiteX339" fmla="*/ 1597568 w 7283874"/>
              <a:gd name="connsiteY339" fmla="*/ 851659 h 2770732"/>
              <a:gd name="connsiteX340" fmla="*/ 2025336 w 7283874"/>
              <a:gd name="connsiteY340" fmla="*/ 874370 h 2770732"/>
              <a:gd name="connsiteX341" fmla="*/ 3409952 w 7283874"/>
              <a:gd name="connsiteY341" fmla="*/ 1215034 h 2770732"/>
              <a:gd name="connsiteX342" fmla="*/ 3421210 w 7283874"/>
              <a:gd name="connsiteY342" fmla="*/ 1226389 h 2770732"/>
              <a:gd name="connsiteX343" fmla="*/ 3421210 w 7283874"/>
              <a:gd name="connsiteY343" fmla="*/ 1226389 h 2770732"/>
              <a:gd name="connsiteX344" fmla="*/ 3409952 w 7283874"/>
              <a:gd name="connsiteY344" fmla="*/ 1215034 h 2770732"/>
              <a:gd name="connsiteX345" fmla="*/ 2509389 w 7283874"/>
              <a:gd name="connsiteY345" fmla="*/ 908437 h 2770732"/>
              <a:gd name="connsiteX346" fmla="*/ 2396818 w 7283874"/>
              <a:gd name="connsiteY346" fmla="*/ 885726 h 2770732"/>
              <a:gd name="connsiteX347" fmla="*/ 2408075 w 7283874"/>
              <a:gd name="connsiteY347" fmla="*/ 874370 h 2770732"/>
              <a:gd name="connsiteX348" fmla="*/ 2295505 w 7283874"/>
              <a:gd name="connsiteY348" fmla="*/ 851659 h 2770732"/>
              <a:gd name="connsiteX349" fmla="*/ 2227962 w 7283874"/>
              <a:gd name="connsiteY349" fmla="*/ 840304 h 2770732"/>
              <a:gd name="connsiteX350" fmla="*/ 2284248 w 7283874"/>
              <a:gd name="connsiteY350" fmla="*/ 828948 h 2770732"/>
              <a:gd name="connsiteX351" fmla="*/ 2554417 w 7283874"/>
              <a:gd name="connsiteY351" fmla="*/ 874370 h 2770732"/>
              <a:gd name="connsiteX352" fmla="*/ 3263611 w 7283874"/>
              <a:gd name="connsiteY352" fmla="*/ 1078768 h 2770732"/>
              <a:gd name="connsiteX353" fmla="*/ 3263611 w 7283874"/>
              <a:gd name="connsiteY353" fmla="*/ 1078768 h 2770732"/>
              <a:gd name="connsiteX354" fmla="*/ 3106012 w 7283874"/>
              <a:gd name="connsiteY354" fmla="*/ 999280 h 2770732"/>
              <a:gd name="connsiteX355" fmla="*/ 2374304 w 7283874"/>
              <a:gd name="connsiteY355" fmla="*/ 806237 h 2770732"/>
              <a:gd name="connsiteX356" fmla="*/ 2666987 w 7283874"/>
              <a:gd name="connsiteY356" fmla="*/ 851659 h 2770732"/>
              <a:gd name="connsiteX357" fmla="*/ 2745787 w 7283874"/>
              <a:gd name="connsiteY357" fmla="*/ 863015 h 2770732"/>
              <a:gd name="connsiteX358" fmla="*/ 2666987 w 7283874"/>
              <a:gd name="connsiteY358" fmla="*/ 840304 h 2770732"/>
              <a:gd name="connsiteX359" fmla="*/ 2543160 w 7283874"/>
              <a:gd name="connsiteY359" fmla="*/ 817593 h 2770732"/>
              <a:gd name="connsiteX360" fmla="*/ 2621959 w 7283874"/>
              <a:gd name="connsiteY360" fmla="*/ 794882 h 2770732"/>
              <a:gd name="connsiteX361" fmla="*/ 2475618 w 7283874"/>
              <a:gd name="connsiteY361" fmla="*/ 760816 h 2770732"/>
              <a:gd name="connsiteX362" fmla="*/ 3038470 w 7283874"/>
              <a:gd name="connsiteY362" fmla="*/ 885726 h 2770732"/>
              <a:gd name="connsiteX363" fmla="*/ 3038470 w 7283874"/>
              <a:gd name="connsiteY363" fmla="*/ 885726 h 2770732"/>
              <a:gd name="connsiteX364" fmla="*/ 2565674 w 7283874"/>
              <a:gd name="connsiteY364" fmla="*/ 749460 h 2770732"/>
              <a:gd name="connsiteX365" fmla="*/ 2318019 w 7283874"/>
              <a:gd name="connsiteY365" fmla="*/ 704038 h 2770732"/>
              <a:gd name="connsiteX366" fmla="*/ 2059107 w 7283874"/>
              <a:gd name="connsiteY366" fmla="*/ 669972 h 2770732"/>
              <a:gd name="connsiteX367" fmla="*/ 2081621 w 7283874"/>
              <a:gd name="connsiteY367" fmla="*/ 658616 h 2770732"/>
              <a:gd name="connsiteX368" fmla="*/ 2194191 w 7283874"/>
              <a:gd name="connsiteY368" fmla="*/ 658616 h 2770732"/>
              <a:gd name="connsiteX369" fmla="*/ 2554417 w 7283874"/>
              <a:gd name="connsiteY369" fmla="*/ 692683 h 2770732"/>
              <a:gd name="connsiteX370" fmla="*/ 2633216 w 7283874"/>
              <a:gd name="connsiteY370" fmla="*/ 704038 h 2770732"/>
              <a:gd name="connsiteX371" fmla="*/ 2543160 w 7283874"/>
              <a:gd name="connsiteY371" fmla="*/ 681327 h 2770732"/>
              <a:gd name="connsiteX372" fmla="*/ 2655730 w 7283874"/>
              <a:gd name="connsiteY372" fmla="*/ 681327 h 2770732"/>
              <a:gd name="connsiteX373" fmla="*/ 2768301 w 7283874"/>
              <a:gd name="connsiteY373" fmla="*/ 692683 h 2770732"/>
              <a:gd name="connsiteX374" fmla="*/ 2509389 w 7283874"/>
              <a:gd name="connsiteY374" fmla="*/ 624550 h 2770732"/>
              <a:gd name="connsiteX375" fmla="*/ 2554417 w 7283874"/>
              <a:gd name="connsiteY375" fmla="*/ 613195 h 2770732"/>
              <a:gd name="connsiteX376" fmla="*/ 2745787 w 7283874"/>
              <a:gd name="connsiteY376" fmla="*/ 635906 h 2770732"/>
              <a:gd name="connsiteX377" fmla="*/ 2824586 w 7283874"/>
              <a:gd name="connsiteY377" fmla="*/ 658616 h 2770732"/>
              <a:gd name="connsiteX378" fmla="*/ 2734530 w 7283874"/>
              <a:gd name="connsiteY378" fmla="*/ 624550 h 2770732"/>
              <a:gd name="connsiteX379" fmla="*/ 2588188 w 7283874"/>
              <a:gd name="connsiteY379" fmla="*/ 579128 h 2770732"/>
              <a:gd name="connsiteX380" fmla="*/ 2419332 w 7283874"/>
              <a:gd name="connsiteY380" fmla="*/ 556417 h 2770732"/>
              <a:gd name="connsiteX381" fmla="*/ 2475618 w 7283874"/>
              <a:gd name="connsiteY381" fmla="*/ 522351 h 2770732"/>
              <a:gd name="connsiteX382" fmla="*/ 2441846 w 7283874"/>
              <a:gd name="connsiteY382" fmla="*/ 522351 h 2770732"/>
              <a:gd name="connsiteX383" fmla="*/ 2554417 w 7283874"/>
              <a:gd name="connsiteY383" fmla="*/ 522351 h 2770732"/>
              <a:gd name="connsiteX384" fmla="*/ 2554417 w 7283874"/>
              <a:gd name="connsiteY384" fmla="*/ 522351 h 2770732"/>
              <a:gd name="connsiteX385" fmla="*/ 2531903 w 7283874"/>
              <a:gd name="connsiteY385" fmla="*/ 510996 h 2770732"/>
              <a:gd name="connsiteX386" fmla="*/ 2712016 w 7283874"/>
              <a:gd name="connsiteY386" fmla="*/ 533706 h 2770732"/>
              <a:gd name="connsiteX387" fmla="*/ 2768301 w 7283874"/>
              <a:gd name="connsiteY387" fmla="*/ 556417 h 2770732"/>
              <a:gd name="connsiteX388" fmla="*/ 2768301 w 7283874"/>
              <a:gd name="connsiteY388" fmla="*/ 556417 h 2770732"/>
              <a:gd name="connsiteX389" fmla="*/ 2712016 w 7283874"/>
              <a:gd name="connsiteY389" fmla="*/ 533706 h 2770732"/>
              <a:gd name="connsiteX390" fmla="*/ 2486875 w 7283874"/>
              <a:gd name="connsiteY390" fmla="*/ 488285 h 2770732"/>
              <a:gd name="connsiteX391" fmla="*/ 3049727 w 7283874"/>
              <a:gd name="connsiteY391" fmla="*/ 590484 h 2770732"/>
              <a:gd name="connsiteX392" fmla="*/ 3454981 w 7283874"/>
              <a:gd name="connsiteY392" fmla="*/ 749460 h 2770732"/>
              <a:gd name="connsiteX393" fmla="*/ 3984062 w 7283874"/>
              <a:gd name="connsiteY393" fmla="*/ 1044702 h 2770732"/>
              <a:gd name="connsiteX394" fmla="*/ 4152918 w 7283874"/>
              <a:gd name="connsiteY394" fmla="*/ 1158257 h 2770732"/>
              <a:gd name="connsiteX395" fmla="*/ 4141661 w 7283874"/>
              <a:gd name="connsiteY395" fmla="*/ 1146901 h 2770732"/>
              <a:gd name="connsiteX396" fmla="*/ 4006576 w 7283874"/>
              <a:gd name="connsiteY396" fmla="*/ 1044702 h 2770732"/>
              <a:gd name="connsiteX397" fmla="*/ 3477495 w 7283874"/>
              <a:gd name="connsiteY397" fmla="*/ 726749 h 2770732"/>
              <a:gd name="connsiteX398" fmla="*/ 2723273 w 7283874"/>
              <a:gd name="connsiteY398" fmla="*/ 442863 h 2770732"/>
              <a:gd name="connsiteX399" fmla="*/ 2655730 w 7283874"/>
              <a:gd name="connsiteY399" fmla="*/ 431507 h 2770732"/>
              <a:gd name="connsiteX400" fmla="*/ 2666987 w 7283874"/>
              <a:gd name="connsiteY400" fmla="*/ 420152 h 2770732"/>
              <a:gd name="connsiteX401" fmla="*/ 2509389 w 7283874"/>
              <a:gd name="connsiteY401" fmla="*/ 386085 h 2770732"/>
              <a:gd name="connsiteX402" fmla="*/ 3184812 w 7283874"/>
              <a:gd name="connsiteY402" fmla="*/ 556417 h 2770732"/>
              <a:gd name="connsiteX403" fmla="*/ 3196069 w 7283874"/>
              <a:gd name="connsiteY403" fmla="*/ 556417 h 2770732"/>
              <a:gd name="connsiteX404" fmla="*/ 3218583 w 7283874"/>
              <a:gd name="connsiteY404" fmla="*/ 567773 h 2770732"/>
              <a:gd name="connsiteX405" fmla="*/ 3196069 w 7283874"/>
              <a:gd name="connsiteY405" fmla="*/ 556417 h 2770732"/>
              <a:gd name="connsiteX406" fmla="*/ 3184812 w 7283874"/>
              <a:gd name="connsiteY406" fmla="*/ 556417 h 2770732"/>
              <a:gd name="connsiteX407" fmla="*/ 2869614 w 7283874"/>
              <a:gd name="connsiteY407" fmla="*/ 420152 h 2770732"/>
              <a:gd name="connsiteX408" fmla="*/ 2869614 w 7283874"/>
              <a:gd name="connsiteY408" fmla="*/ 420152 h 2770732"/>
              <a:gd name="connsiteX409" fmla="*/ 2847100 w 7283874"/>
              <a:gd name="connsiteY409" fmla="*/ 397441 h 2770732"/>
              <a:gd name="connsiteX410" fmla="*/ 3072241 w 7283874"/>
              <a:gd name="connsiteY410" fmla="*/ 454218 h 2770732"/>
              <a:gd name="connsiteX411" fmla="*/ 3083498 w 7283874"/>
              <a:gd name="connsiteY411" fmla="*/ 465574 h 2770732"/>
              <a:gd name="connsiteX412" fmla="*/ 3072241 w 7283874"/>
              <a:gd name="connsiteY412" fmla="*/ 454218 h 2770732"/>
              <a:gd name="connsiteX413" fmla="*/ 2925899 w 7283874"/>
              <a:gd name="connsiteY413" fmla="*/ 397441 h 2770732"/>
              <a:gd name="connsiteX414" fmla="*/ 2757044 w 7283874"/>
              <a:gd name="connsiteY414" fmla="*/ 352019 h 2770732"/>
              <a:gd name="connsiteX415" fmla="*/ 2847100 w 7283874"/>
              <a:gd name="connsiteY415" fmla="*/ 352019 h 2770732"/>
              <a:gd name="connsiteX416" fmla="*/ 2599445 w 7283874"/>
              <a:gd name="connsiteY416" fmla="*/ 295242 h 2770732"/>
              <a:gd name="connsiteX417" fmla="*/ 2543160 w 7283874"/>
              <a:gd name="connsiteY417" fmla="*/ 283886 h 2770732"/>
              <a:gd name="connsiteX418" fmla="*/ 3083498 w 7283874"/>
              <a:gd name="connsiteY418" fmla="*/ 408796 h 2770732"/>
              <a:gd name="connsiteX419" fmla="*/ 3151040 w 7283874"/>
              <a:gd name="connsiteY419" fmla="*/ 431507 h 2770732"/>
              <a:gd name="connsiteX420" fmla="*/ 2925899 w 7283874"/>
              <a:gd name="connsiteY420" fmla="*/ 340664 h 2770732"/>
              <a:gd name="connsiteX421" fmla="*/ 3139783 w 7283874"/>
              <a:gd name="connsiteY421" fmla="*/ 397441 h 2770732"/>
              <a:gd name="connsiteX422" fmla="*/ 3027213 w 7283874"/>
              <a:gd name="connsiteY422" fmla="*/ 340664 h 2770732"/>
              <a:gd name="connsiteX423" fmla="*/ 3128526 w 7283874"/>
              <a:gd name="connsiteY423" fmla="*/ 374730 h 2770732"/>
              <a:gd name="connsiteX424" fmla="*/ 3184812 w 7283874"/>
              <a:gd name="connsiteY424" fmla="*/ 374730 h 2770732"/>
              <a:gd name="connsiteX425" fmla="*/ 3263611 w 7283874"/>
              <a:gd name="connsiteY425" fmla="*/ 408796 h 2770732"/>
              <a:gd name="connsiteX426" fmla="*/ 3218583 w 7283874"/>
              <a:gd name="connsiteY426" fmla="*/ 386085 h 2770732"/>
              <a:gd name="connsiteX427" fmla="*/ 3241097 w 7283874"/>
              <a:gd name="connsiteY427" fmla="*/ 374730 h 2770732"/>
              <a:gd name="connsiteX428" fmla="*/ 2903385 w 7283874"/>
              <a:gd name="connsiteY428" fmla="*/ 249820 h 2770732"/>
              <a:gd name="connsiteX429" fmla="*/ 2565674 w 7283874"/>
              <a:gd name="connsiteY429" fmla="*/ 170332 h 2770732"/>
              <a:gd name="connsiteX430" fmla="*/ 2531903 w 7283874"/>
              <a:gd name="connsiteY430" fmla="*/ 158976 h 2770732"/>
              <a:gd name="connsiteX431" fmla="*/ 2948414 w 7283874"/>
              <a:gd name="connsiteY431" fmla="*/ 204398 h 2770732"/>
              <a:gd name="connsiteX432" fmla="*/ 2970928 w 7283874"/>
              <a:gd name="connsiteY432" fmla="*/ 204398 h 2770732"/>
              <a:gd name="connsiteX433" fmla="*/ 3072241 w 7283874"/>
              <a:gd name="connsiteY433" fmla="*/ 238465 h 2770732"/>
              <a:gd name="connsiteX434" fmla="*/ 3128526 w 7283874"/>
              <a:gd name="connsiteY434" fmla="*/ 227109 h 2770732"/>
              <a:gd name="connsiteX435" fmla="*/ 2892128 w 7283874"/>
              <a:gd name="connsiteY435" fmla="*/ 147621 h 2770732"/>
              <a:gd name="connsiteX436" fmla="*/ 3027213 w 7283874"/>
              <a:gd name="connsiteY436" fmla="*/ 158976 h 2770732"/>
              <a:gd name="connsiteX437" fmla="*/ 3094755 w 7283874"/>
              <a:gd name="connsiteY437" fmla="*/ 181687 h 2770732"/>
              <a:gd name="connsiteX438" fmla="*/ 3173554 w 7283874"/>
              <a:gd name="connsiteY438" fmla="*/ 204398 h 2770732"/>
              <a:gd name="connsiteX439" fmla="*/ 3060984 w 7283874"/>
              <a:gd name="connsiteY439" fmla="*/ 158976 h 2770732"/>
              <a:gd name="connsiteX440" fmla="*/ 2993442 w 7283874"/>
              <a:gd name="connsiteY440" fmla="*/ 102199 h 2770732"/>
              <a:gd name="connsiteX441" fmla="*/ 3128526 w 7283874"/>
              <a:gd name="connsiteY441" fmla="*/ 147621 h 2770732"/>
              <a:gd name="connsiteX442" fmla="*/ 3533780 w 7283874"/>
              <a:gd name="connsiteY442" fmla="*/ 295242 h 2770732"/>
              <a:gd name="connsiteX443" fmla="*/ 4456858 w 7283874"/>
              <a:gd name="connsiteY443" fmla="*/ 863015 h 2770732"/>
              <a:gd name="connsiteX444" fmla="*/ 4940911 w 7283874"/>
              <a:gd name="connsiteY444" fmla="*/ 1090124 h 2770732"/>
              <a:gd name="connsiteX445" fmla="*/ 4929654 w 7283874"/>
              <a:gd name="connsiteY445" fmla="*/ 1090124 h 2770732"/>
              <a:gd name="connsiteX446" fmla="*/ 5019711 w 7283874"/>
              <a:gd name="connsiteY446" fmla="*/ 1112835 h 2770732"/>
              <a:gd name="connsiteX447" fmla="*/ 5289880 w 7283874"/>
              <a:gd name="connsiteY447" fmla="*/ 1169612 h 2770732"/>
              <a:gd name="connsiteX448" fmla="*/ 5323651 w 7283874"/>
              <a:gd name="connsiteY448" fmla="*/ 1180968 h 2770732"/>
              <a:gd name="connsiteX449" fmla="*/ 5323651 w 7283874"/>
              <a:gd name="connsiteY449" fmla="*/ 1180968 h 2770732"/>
              <a:gd name="connsiteX450" fmla="*/ 5289880 w 7283874"/>
              <a:gd name="connsiteY450" fmla="*/ 1169612 h 2770732"/>
              <a:gd name="connsiteX451" fmla="*/ 5042225 w 7283874"/>
              <a:gd name="connsiteY451" fmla="*/ 1112835 h 2770732"/>
              <a:gd name="connsiteX452" fmla="*/ 5064739 w 7283874"/>
              <a:gd name="connsiteY452" fmla="*/ 1112835 h 2770732"/>
              <a:gd name="connsiteX453" fmla="*/ 4940911 w 7283874"/>
              <a:gd name="connsiteY453" fmla="*/ 1078768 h 2770732"/>
              <a:gd name="connsiteX454" fmla="*/ 3770178 w 7283874"/>
              <a:gd name="connsiteY454" fmla="*/ 386085 h 2770732"/>
              <a:gd name="connsiteX455" fmla="*/ 3376181 w 7283874"/>
              <a:gd name="connsiteY455" fmla="*/ 193043 h 2770732"/>
              <a:gd name="connsiteX456" fmla="*/ 3342410 w 7283874"/>
              <a:gd name="connsiteY456" fmla="*/ 170332 h 2770732"/>
              <a:gd name="connsiteX457" fmla="*/ 3578808 w 7283874"/>
              <a:gd name="connsiteY457" fmla="*/ 238465 h 2770732"/>
              <a:gd name="connsiteX458" fmla="*/ 3578808 w 7283874"/>
              <a:gd name="connsiteY458" fmla="*/ 238465 h 2770732"/>
              <a:gd name="connsiteX459" fmla="*/ 3342410 w 7283874"/>
              <a:gd name="connsiteY459" fmla="*/ 90844 h 2770732"/>
              <a:gd name="connsiteX460" fmla="*/ 3274868 w 7283874"/>
              <a:gd name="connsiteY460" fmla="*/ 45422 h 2770732"/>
              <a:gd name="connsiteX461" fmla="*/ 3511266 w 7283874"/>
              <a:gd name="connsiteY461" fmla="*/ 113555 h 2770732"/>
              <a:gd name="connsiteX462" fmla="*/ 3511266 w 7283874"/>
              <a:gd name="connsiteY462" fmla="*/ 113555 h 2770732"/>
              <a:gd name="connsiteX463" fmla="*/ 3432467 w 7283874"/>
              <a:gd name="connsiteY463" fmla="*/ 68133 h 2770732"/>
              <a:gd name="connsiteX464" fmla="*/ 3522523 w 7283874"/>
              <a:gd name="connsiteY464" fmla="*/ 90844 h 2770732"/>
              <a:gd name="connsiteX465" fmla="*/ 3466238 w 7283874"/>
              <a:gd name="connsiteY465" fmla="*/ 45422 h 2770732"/>
              <a:gd name="connsiteX466" fmla="*/ 3500009 w 7283874"/>
              <a:gd name="connsiteY466" fmla="*/ 45422 h 2770732"/>
              <a:gd name="connsiteX467" fmla="*/ 3432467 w 7283874"/>
              <a:gd name="connsiteY467" fmla="*/ 0 h 277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7283874" h="2770732">
                <a:moveTo>
                  <a:pt x="5320128" y="2669059"/>
                </a:moveTo>
                <a:lnTo>
                  <a:pt x="5364634" y="2672082"/>
                </a:lnTo>
                <a:cubicBezTo>
                  <a:pt x="5415818" y="2678469"/>
                  <a:pt x="5455921" y="2691244"/>
                  <a:pt x="5413707" y="2691244"/>
                </a:cubicBezTo>
                <a:cubicBezTo>
                  <a:pt x="5402450" y="2691244"/>
                  <a:pt x="5334908" y="2668533"/>
                  <a:pt x="5323651" y="2679888"/>
                </a:cubicBezTo>
                <a:close/>
                <a:moveTo>
                  <a:pt x="5310987" y="2665694"/>
                </a:moveTo>
                <a:cubicBezTo>
                  <a:pt x="5314504" y="2665694"/>
                  <a:pt x="5317670" y="2666404"/>
                  <a:pt x="5319957" y="2668533"/>
                </a:cubicBezTo>
                <a:lnTo>
                  <a:pt x="5320128" y="2669059"/>
                </a:lnTo>
                <a:lnTo>
                  <a:pt x="5312394" y="2668533"/>
                </a:lnTo>
                <a:lnTo>
                  <a:pt x="5303898" y="2666648"/>
                </a:lnTo>
                <a:close/>
                <a:moveTo>
                  <a:pt x="6841653" y="2307729"/>
                </a:moveTo>
                <a:lnTo>
                  <a:pt x="6840538" y="2307997"/>
                </a:lnTo>
                <a:lnTo>
                  <a:pt x="6836699" y="2308255"/>
                </a:lnTo>
                <a:close/>
                <a:moveTo>
                  <a:pt x="7012208" y="2282447"/>
                </a:moveTo>
                <a:cubicBezTo>
                  <a:pt x="6933408" y="2305158"/>
                  <a:pt x="6910894" y="2293803"/>
                  <a:pt x="6865866" y="2305158"/>
                </a:cubicBezTo>
                <a:lnTo>
                  <a:pt x="6841653" y="2307729"/>
                </a:lnTo>
                <a:lnTo>
                  <a:pt x="6899638" y="2293803"/>
                </a:lnTo>
                <a:cubicBezTo>
                  <a:pt x="6944666" y="2293803"/>
                  <a:pt x="6978436" y="2282447"/>
                  <a:pt x="7012208" y="2282447"/>
                </a:cubicBezTo>
                <a:close/>
                <a:moveTo>
                  <a:pt x="2734530" y="1635186"/>
                </a:moveTo>
                <a:cubicBezTo>
                  <a:pt x="2734530" y="1635186"/>
                  <a:pt x="2723273" y="1646542"/>
                  <a:pt x="2723273" y="1646542"/>
                </a:cubicBezTo>
                <a:cubicBezTo>
                  <a:pt x="2712016" y="1635186"/>
                  <a:pt x="2723273" y="1635186"/>
                  <a:pt x="2734530" y="1635186"/>
                </a:cubicBezTo>
                <a:close/>
                <a:moveTo>
                  <a:pt x="2768301" y="1101479"/>
                </a:moveTo>
                <a:cubicBezTo>
                  <a:pt x="2779558" y="1112835"/>
                  <a:pt x="2790815" y="1112835"/>
                  <a:pt x="2802072" y="1112835"/>
                </a:cubicBezTo>
                <a:cubicBezTo>
                  <a:pt x="2813329" y="1135546"/>
                  <a:pt x="2835843" y="1112835"/>
                  <a:pt x="2802072" y="1112835"/>
                </a:cubicBezTo>
                <a:cubicBezTo>
                  <a:pt x="2802072" y="1101479"/>
                  <a:pt x="2779558" y="1101479"/>
                  <a:pt x="2768301" y="1101479"/>
                </a:cubicBezTo>
                <a:close/>
                <a:moveTo>
                  <a:pt x="2466119" y="752831"/>
                </a:moveTo>
                <a:cubicBezTo>
                  <a:pt x="2469286" y="753009"/>
                  <a:pt x="2472803" y="755138"/>
                  <a:pt x="2475618" y="760816"/>
                </a:cubicBezTo>
                <a:cubicBezTo>
                  <a:pt x="2450289" y="769332"/>
                  <a:pt x="2456621" y="752299"/>
                  <a:pt x="2466119" y="752831"/>
                </a:cubicBezTo>
                <a:close/>
                <a:moveTo>
                  <a:pt x="3106012" y="465574"/>
                </a:moveTo>
                <a:cubicBezTo>
                  <a:pt x="3106012" y="488285"/>
                  <a:pt x="3128526" y="465574"/>
                  <a:pt x="3106012" y="465574"/>
                </a:cubicBezTo>
                <a:close/>
                <a:moveTo>
                  <a:pt x="3432467" y="0"/>
                </a:moveTo>
                <a:cubicBezTo>
                  <a:pt x="3466238" y="0"/>
                  <a:pt x="3477495" y="11355"/>
                  <a:pt x="3500009" y="22711"/>
                </a:cubicBezTo>
                <a:cubicBezTo>
                  <a:pt x="3533780" y="34066"/>
                  <a:pt x="3556294" y="34066"/>
                  <a:pt x="3578808" y="45422"/>
                </a:cubicBezTo>
                <a:cubicBezTo>
                  <a:pt x="3590065" y="45422"/>
                  <a:pt x="3612579" y="56777"/>
                  <a:pt x="3623836" y="68133"/>
                </a:cubicBezTo>
                <a:cubicBezTo>
                  <a:pt x="3635093" y="68133"/>
                  <a:pt x="3657608" y="68133"/>
                  <a:pt x="3668865" y="68133"/>
                </a:cubicBezTo>
                <a:cubicBezTo>
                  <a:pt x="3725150" y="90844"/>
                  <a:pt x="3781435" y="124910"/>
                  <a:pt x="3826463" y="158976"/>
                </a:cubicBezTo>
                <a:cubicBezTo>
                  <a:pt x="3882748" y="193043"/>
                  <a:pt x="3939034" y="227109"/>
                  <a:pt x="3984062" y="261175"/>
                </a:cubicBezTo>
                <a:cubicBezTo>
                  <a:pt x="4276746" y="442863"/>
                  <a:pt x="4524401" y="647261"/>
                  <a:pt x="4839598" y="783527"/>
                </a:cubicBezTo>
                <a:cubicBezTo>
                  <a:pt x="4907140" y="806237"/>
                  <a:pt x="4974682" y="840304"/>
                  <a:pt x="5053482" y="851659"/>
                </a:cubicBezTo>
                <a:cubicBezTo>
                  <a:pt x="5087253" y="863015"/>
                  <a:pt x="5132281" y="885726"/>
                  <a:pt x="5177309" y="897081"/>
                </a:cubicBezTo>
                <a:cubicBezTo>
                  <a:pt x="5256109" y="908437"/>
                  <a:pt x="5357422" y="919792"/>
                  <a:pt x="5447478" y="931147"/>
                </a:cubicBezTo>
                <a:cubicBezTo>
                  <a:pt x="5458735" y="931147"/>
                  <a:pt x="5481250" y="942503"/>
                  <a:pt x="5492507" y="942503"/>
                </a:cubicBezTo>
                <a:cubicBezTo>
                  <a:pt x="5481250" y="942503"/>
                  <a:pt x="5436221" y="953858"/>
                  <a:pt x="5481250" y="953858"/>
                </a:cubicBezTo>
                <a:cubicBezTo>
                  <a:pt x="5560049" y="976569"/>
                  <a:pt x="5638848" y="976569"/>
                  <a:pt x="5706391" y="987925"/>
                </a:cubicBezTo>
                <a:cubicBezTo>
                  <a:pt x="5751419" y="999280"/>
                  <a:pt x="5796447" y="1010636"/>
                  <a:pt x="5830218" y="1021991"/>
                </a:cubicBezTo>
                <a:cubicBezTo>
                  <a:pt x="5852732" y="1021991"/>
                  <a:pt x="5875246" y="1021991"/>
                  <a:pt x="5897760" y="1021991"/>
                </a:cubicBezTo>
                <a:cubicBezTo>
                  <a:pt x="5897760" y="1021991"/>
                  <a:pt x="5886503" y="1033347"/>
                  <a:pt x="5886503" y="1033347"/>
                </a:cubicBezTo>
                <a:cubicBezTo>
                  <a:pt x="5875246" y="1033347"/>
                  <a:pt x="5875246" y="1021991"/>
                  <a:pt x="5875246" y="1033347"/>
                </a:cubicBezTo>
                <a:cubicBezTo>
                  <a:pt x="5875246" y="1033347"/>
                  <a:pt x="5875246" y="1033347"/>
                  <a:pt x="5886503" y="1033347"/>
                </a:cubicBezTo>
                <a:cubicBezTo>
                  <a:pt x="5886503" y="1033347"/>
                  <a:pt x="5897760" y="1044702"/>
                  <a:pt x="5897760" y="1044702"/>
                </a:cubicBezTo>
                <a:cubicBezTo>
                  <a:pt x="5942789" y="1067413"/>
                  <a:pt x="6021588" y="1056058"/>
                  <a:pt x="6077873" y="1056058"/>
                </a:cubicBezTo>
                <a:cubicBezTo>
                  <a:pt x="6235472" y="1067413"/>
                  <a:pt x="6460612" y="1056058"/>
                  <a:pt x="6561926" y="1056058"/>
                </a:cubicBezTo>
                <a:cubicBezTo>
                  <a:pt x="6573183" y="1056058"/>
                  <a:pt x="6595697" y="1056058"/>
                  <a:pt x="6606954" y="1056058"/>
                </a:cubicBezTo>
                <a:cubicBezTo>
                  <a:pt x="6584440" y="1056058"/>
                  <a:pt x="6539412" y="1078768"/>
                  <a:pt x="6561926" y="1078768"/>
                </a:cubicBezTo>
                <a:cubicBezTo>
                  <a:pt x="6505640" y="1078768"/>
                  <a:pt x="6404327" y="1090124"/>
                  <a:pt x="6336785" y="1090124"/>
                </a:cubicBezTo>
                <a:cubicBezTo>
                  <a:pt x="6246728" y="1090124"/>
                  <a:pt x="6145415" y="1090124"/>
                  <a:pt x="5987817" y="1078768"/>
                </a:cubicBezTo>
                <a:cubicBezTo>
                  <a:pt x="5970931" y="1078768"/>
                  <a:pt x="5922385" y="1072381"/>
                  <a:pt x="5894418" y="1073978"/>
                </a:cubicBezTo>
                <a:lnTo>
                  <a:pt x="5883209" y="1076779"/>
                </a:lnTo>
                <a:lnTo>
                  <a:pt x="5880523" y="1075752"/>
                </a:lnTo>
                <a:cubicBezTo>
                  <a:pt x="5877357" y="1075220"/>
                  <a:pt x="5875246" y="1075930"/>
                  <a:pt x="5875246" y="1078768"/>
                </a:cubicBezTo>
                <a:lnTo>
                  <a:pt x="5883209" y="1076779"/>
                </a:lnTo>
                <a:lnTo>
                  <a:pt x="5892132" y="1080188"/>
                </a:lnTo>
                <a:cubicBezTo>
                  <a:pt x="5900574" y="1084446"/>
                  <a:pt x="5909017" y="1090124"/>
                  <a:pt x="5909017" y="1090124"/>
                </a:cubicBezTo>
                <a:cubicBezTo>
                  <a:pt x="5931531" y="1101479"/>
                  <a:pt x="6044102" y="1090124"/>
                  <a:pt x="6044102" y="1101479"/>
                </a:cubicBezTo>
                <a:cubicBezTo>
                  <a:pt x="6055359" y="1112835"/>
                  <a:pt x="6156672" y="1112835"/>
                  <a:pt x="6145415" y="1112835"/>
                </a:cubicBezTo>
                <a:cubicBezTo>
                  <a:pt x="6190444" y="1112835"/>
                  <a:pt x="6257986" y="1112835"/>
                  <a:pt x="6303014" y="1112835"/>
                </a:cubicBezTo>
                <a:cubicBezTo>
                  <a:pt x="6325528" y="1112835"/>
                  <a:pt x="6471870" y="1124190"/>
                  <a:pt x="6393070" y="1124190"/>
                </a:cubicBezTo>
                <a:cubicBezTo>
                  <a:pt x="6314271" y="1124190"/>
                  <a:pt x="6257986" y="1112835"/>
                  <a:pt x="6179186" y="1124190"/>
                </a:cubicBezTo>
                <a:cubicBezTo>
                  <a:pt x="6134158" y="1124190"/>
                  <a:pt x="6179186" y="1124190"/>
                  <a:pt x="6167929" y="1135546"/>
                </a:cubicBezTo>
                <a:cubicBezTo>
                  <a:pt x="6145415" y="1135546"/>
                  <a:pt x="6111644" y="1135546"/>
                  <a:pt x="6077873" y="1146901"/>
                </a:cubicBezTo>
                <a:cubicBezTo>
                  <a:pt x="6055359" y="1146901"/>
                  <a:pt x="6044102" y="1158257"/>
                  <a:pt x="6021588" y="1158257"/>
                </a:cubicBezTo>
                <a:cubicBezTo>
                  <a:pt x="5999074" y="1169612"/>
                  <a:pt x="5976560" y="1158257"/>
                  <a:pt x="5965303" y="1158257"/>
                </a:cubicBezTo>
                <a:cubicBezTo>
                  <a:pt x="5954046" y="1169612"/>
                  <a:pt x="5965303" y="1180968"/>
                  <a:pt x="5965303" y="1192323"/>
                </a:cubicBezTo>
                <a:cubicBezTo>
                  <a:pt x="5931531" y="1192323"/>
                  <a:pt x="5796447" y="1169612"/>
                  <a:pt x="5728905" y="1169612"/>
                </a:cubicBezTo>
                <a:cubicBezTo>
                  <a:pt x="5728905" y="1169612"/>
                  <a:pt x="5638848" y="1180968"/>
                  <a:pt x="5683876" y="1192323"/>
                </a:cubicBezTo>
                <a:cubicBezTo>
                  <a:pt x="5740162" y="1192323"/>
                  <a:pt x="5807704" y="1203678"/>
                  <a:pt x="5875246" y="1215034"/>
                </a:cubicBezTo>
                <a:cubicBezTo>
                  <a:pt x="5897760" y="1215034"/>
                  <a:pt x="6021588" y="1215034"/>
                  <a:pt x="6021588" y="1226389"/>
                </a:cubicBezTo>
                <a:cubicBezTo>
                  <a:pt x="6032845" y="1226389"/>
                  <a:pt x="5830218" y="1215034"/>
                  <a:pt x="5931531" y="1237745"/>
                </a:cubicBezTo>
                <a:cubicBezTo>
                  <a:pt x="6021588" y="1249100"/>
                  <a:pt x="5897760" y="1249100"/>
                  <a:pt x="5875246" y="1249100"/>
                </a:cubicBezTo>
                <a:cubicBezTo>
                  <a:pt x="5852732" y="1249100"/>
                  <a:pt x="5773933" y="1237745"/>
                  <a:pt x="5740162" y="1249100"/>
                </a:cubicBezTo>
                <a:cubicBezTo>
                  <a:pt x="5683876" y="1271811"/>
                  <a:pt x="5852732" y="1260456"/>
                  <a:pt x="5909017" y="1260456"/>
                </a:cubicBezTo>
                <a:cubicBezTo>
                  <a:pt x="6055359" y="1271811"/>
                  <a:pt x="6111644" y="1271811"/>
                  <a:pt x="6224214" y="1283167"/>
                </a:cubicBezTo>
                <a:cubicBezTo>
                  <a:pt x="6359299" y="1294522"/>
                  <a:pt x="6561926" y="1305878"/>
                  <a:pt x="6708268" y="1294522"/>
                </a:cubicBezTo>
                <a:cubicBezTo>
                  <a:pt x="6742038" y="1294522"/>
                  <a:pt x="6854609" y="1271811"/>
                  <a:pt x="6809581" y="1294522"/>
                </a:cubicBezTo>
                <a:cubicBezTo>
                  <a:pt x="6787067" y="1305878"/>
                  <a:pt x="6798324" y="1305878"/>
                  <a:pt x="6742038" y="1305878"/>
                </a:cubicBezTo>
                <a:cubicBezTo>
                  <a:pt x="6651982" y="1317233"/>
                  <a:pt x="6471870" y="1328589"/>
                  <a:pt x="6415584" y="1328589"/>
                </a:cubicBezTo>
                <a:cubicBezTo>
                  <a:pt x="6449356" y="1328589"/>
                  <a:pt x="6494384" y="1328589"/>
                  <a:pt x="6516898" y="1328589"/>
                </a:cubicBezTo>
                <a:cubicBezTo>
                  <a:pt x="6606954" y="1328589"/>
                  <a:pt x="6674496" y="1328589"/>
                  <a:pt x="6764553" y="1328589"/>
                </a:cubicBezTo>
                <a:cubicBezTo>
                  <a:pt x="6798324" y="1328589"/>
                  <a:pt x="6933408" y="1305878"/>
                  <a:pt x="6944666" y="1317233"/>
                </a:cubicBezTo>
                <a:cubicBezTo>
                  <a:pt x="6944666" y="1328589"/>
                  <a:pt x="6888380" y="1328589"/>
                  <a:pt x="6865866" y="1328589"/>
                </a:cubicBezTo>
                <a:cubicBezTo>
                  <a:pt x="6787067" y="1351299"/>
                  <a:pt x="6944666" y="1351299"/>
                  <a:pt x="6944666" y="1351299"/>
                </a:cubicBezTo>
                <a:cubicBezTo>
                  <a:pt x="6944666" y="1351299"/>
                  <a:pt x="6899638" y="1351299"/>
                  <a:pt x="6877123" y="1362655"/>
                </a:cubicBezTo>
                <a:cubicBezTo>
                  <a:pt x="6865866" y="1362655"/>
                  <a:pt x="6877123" y="1374011"/>
                  <a:pt x="6865866" y="1374011"/>
                </a:cubicBezTo>
                <a:cubicBezTo>
                  <a:pt x="6820838" y="1396722"/>
                  <a:pt x="6719524" y="1374011"/>
                  <a:pt x="6651982" y="1396722"/>
                </a:cubicBezTo>
                <a:cubicBezTo>
                  <a:pt x="6595697" y="1385366"/>
                  <a:pt x="6629468" y="1419433"/>
                  <a:pt x="6651982" y="1396722"/>
                </a:cubicBezTo>
                <a:cubicBezTo>
                  <a:pt x="6674496" y="1408077"/>
                  <a:pt x="6719524" y="1385366"/>
                  <a:pt x="6730782" y="1396722"/>
                </a:cubicBezTo>
                <a:cubicBezTo>
                  <a:pt x="6742038" y="1396722"/>
                  <a:pt x="6618211" y="1419433"/>
                  <a:pt x="6629468" y="1419433"/>
                </a:cubicBezTo>
                <a:cubicBezTo>
                  <a:pt x="6561926" y="1430788"/>
                  <a:pt x="6539412" y="1430788"/>
                  <a:pt x="6404327" y="1430788"/>
                </a:cubicBezTo>
                <a:cubicBezTo>
                  <a:pt x="6359299" y="1430788"/>
                  <a:pt x="6156672" y="1442143"/>
                  <a:pt x="6145415" y="1442143"/>
                </a:cubicBezTo>
                <a:cubicBezTo>
                  <a:pt x="6145415" y="1442143"/>
                  <a:pt x="6224214" y="1453499"/>
                  <a:pt x="6246728" y="1453499"/>
                </a:cubicBezTo>
                <a:cubicBezTo>
                  <a:pt x="6438098" y="1464854"/>
                  <a:pt x="6584440" y="1464854"/>
                  <a:pt x="6753296" y="1453499"/>
                </a:cubicBezTo>
                <a:cubicBezTo>
                  <a:pt x="6809581" y="1453499"/>
                  <a:pt x="7012208" y="1419433"/>
                  <a:pt x="6944666" y="1442143"/>
                </a:cubicBezTo>
                <a:cubicBezTo>
                  <a:pt x="6933408" y="1453499"/>
                  <a:pt x="6877123" y="1464854"/>
                  <a:pt x="6854609" y="1464854"/>
                </a:cubicBezTo>
                <a:cubicBezTo>
                  <a:pt x="6764553" y="1476210"/>
                  <a:pt x="6922152" y="1464854"/>
                  <a:pt x="6933408" y="1464854"/>
                </a:cubicBezTo>
                <a:cubicBezTo>
                  <a:pt x="6933408" y="1464854"/>
                  <a:pt x="6930594" y="1470532"/>
                  <a:pt x="6927780" y="1474790"/>
                </a:cubicBezTo>
                <a:lnTo>
                  <a:pt x="6924158" y="1478942"/>
                </a:lnTo>
                <a:lnTo>
                  <a:pt x="6922152" y="1476210"/>
                </a:lnTo>
                <a:cubicBezTo>
                  <a:pt x="6922152" y="1479048"/>
                  <a:pt x="6922855" y="1479758"/>
                  <a:pt x="6923911" y="1479226"/>
                </a:cubicBezTo>
                <a:lnTo>
                  <a:pt x="6924158" y="1478942"/>
                </a:lnTo>
                <a:lnTo>
                  <a:pt x="6925670" y="1481000"/>
                </a:lnTo>
                <a:cubicBezTo>
                  <a:pt x="6932002" y="1482597"/>
                  <a:pt x="6944666" y="1476210"/>
                  <a:pt x="6944666" y="1476210"/>
                </a:cubicBezTo>
                <a:cubicBezTo>
                  <a:pt x="7023465" y="1476210"/>
                  <a:pt x="6910894" y="1498921"/>
                  <a:pt x="6865866" y="1510276"/>
                </a:cubicBezTo>
                <a:cubicBezTo>
                  <a:pt x="6708268" y="1521632"/>
                  <a:pt x="6516898" y="1532987"/>
                  <a:pt x="6359299" y="1544343"/>
                </a:cubicBezTo>
                <a:cubicBezTo>
                  <a:pt x="6325528" y="1555698"/>
                  <a:pt x="6122901" y="1532987"/>
                  <a:pt x="6111644" y="1544343"/>
                </a:cubicBezTo>
                <a:cubicBezTo>
                  <a:pt x="6100387" y="1555698"/>
                  <a:pt x="6224214" y="1555698"/>
                  <a:pt x="6246728" y="1555698"/>
                </a:cubicBezTo>
                <a:cubicBezTo>
                  <a:pt x="6325528" y="1555698"/>
                  <a:pt x="6393070" y="1555698"/>
                  <a:pt x="6449356" y="1555698"/>
                </a:cubicBezTo>
                <a:cubicBezTo>
                  <a:pt x="6595697" y="1555698"/>
                  <a:pt x="6708268" y="1578409"/>
                  <a:pt x="6843352" y="1567054"/>
                </a:cubicBezTo>
                <a:cubicBezTo>
                  <a:pt x="6854609" y="1567054"/>
                  <a:pt x="6933408" y="1544343"/>
                  <a:pt x="6933408" y="1555698"/>
                </a:cubicBezTo>
                <a:cubicBezTo>
                  <a:pt x="6933408" y="1555698"/>
                  <a:pt x="6899638" y="1567054"/>
                  <a:pt x="6865866" y="1567054"/>
                </a:cubicBezTo>
                <a:cubicBezTo>
                  <a:pt x="6798324" y="1578409"/>
                  <a:pt x="6775810" y="1589764"/>
                  <a:pt x="6719524" y="1589764"/>
                </a:cubicBezTo>
                <a:cubicBezTo>
                  <a:pt x="6685754" y="1601120"/>
                  <a:pt x="6595697" y="1612475"/>
                  <a:pt x="6663240" y="1612475"/>
                </a:cubicBezTo>
                <a:cubicBezTo>
                  <a:pt x="6775810" y="1612475"/>
                  <a:pt x="6843352" y="1601120"/>
                  <a:pt x="6944666" y="1589764"/>
                </a:cubicBezTo>
                <a:cubicBezTo>
                  <a:pt x="6978436" y="1589764"/>
                  <a:pt x="7068493" y="1601120"/>
                  <a:pt x="7012208" y="1612475"/>
                </a:cubicBezTo>
                <a:cubicBezTo>
                  <a:pt x="6967180" y="1612475"/>
                  <a:pt x="6955922" y="1623831"/>
                  <a:pt x="6933408" y="1623831"/>
                </a:cubicBezTo>
                <a:cubicBezTo>
                  <a:pt x="6787067" y="1657897"/>
                  <a:pt x="6595697" y="1646542"/>
                  <a:pt x="6483126" y="1669253"/>
                </a:cubicBezTo>
                <a:cubicBezTo>
                  <a:pt x="6426842" y="1680608"/>
                  <a:pt x="6404327" y="1680608"/>
                  <a:pt x="6336785" y="1680608"/>
                </a:cubicBezTo>
                <a:cubicBezTo>
                  <a:pt x="6325528" y="1680608"/>
                  <a:pt x="6246728" y="1669253"/>
                  <a:pt x="6235472" y="1680608"/>
                </a:cubicBezTo>
                <a:cubicBezTo>
                  <a:pt x="6235472" y="1680608"/>
                  <a:pt x="6359299" y="1691964"/>
                  <a:pt x="6370556" y="1691964"/>
                </a:cubicBezTo>
                <a:cubicBezTo>
                  <a:pt x="6415584" y="1691964"/>
                  <a:pt x="6460612" y="1669253"/>
                  <a:pt x="6505640" y="1691964"/>
                </a:cubicBezTo>
                <a:cubicBezTo>
                  <a:pt x="6483126" y="1680608"/>
                  <a:pt x="6460612" y="1714674"/>
                  <a:pt x="6483126" y="1714674"/>
                </a:cubicBezTo>
                <a:cubicBezTo>
                  <a:pt x="6426842" y="1737385"/>
                  <a:pt x="6257986" y="1726030"/>
                  <a:pt x="6190444" y="1726030"/>
                </a:cubicBezTo>
                <a:cubicBezTo>
                  <a:pt x="6134158" y="1726030"/>
                  <a:pt x="5965303" y="1726030"/>
                  <a:pt x="5909017" y="1726030"/>
                </a:cubicBezTo>
                <a:cubicBezTo>
                  <a:pt x="5886503" y="1714674"/>
                  <a:pt x="5852732" y="1714674"/>
                  <a:pt x="5852732" y="1714674"/>
                </a:cubicBezTo>
                <a:cubicBezTo>
                  <a:pt x="5830218" y="1726030"/>
                  <a:pt x="5897760" y="1726030"/>
                  <a:pt x="5897760" y="1726030"/>
                </a:cubicBezTo>
                <a:cubicBezTo>
                  <a:pt x="6077873" y="1737385"/>
                  <a:pt x="6257986" y="1737385"/>
                  <a:pt x="6460612" y="1737385"/>
                </a:cubicBezTo>
                <a:cubicBezTo>
                  <a:pt x="6550669" y="1726030"/>
                  <a:pt x="6640725" y="1737385"/>
                  <a:pt x="6719524" y="1737385"/>
                </a:cubicBezTo>
                <a:cubicBezTo>
                  <a:pt x="6764553" y="1737385"/>
                  <a:pt x="6787067" y="1714674"/>
                  <a:pt x="6820838" y="1726030"/>
                </a:cubicBezTo>
                <a:cubicBezTo>
                  <a:pt x="6832095" y="1726030"/>
                  <a:pt x="6832095" y="1737385"/>
                  <a:pt x="6843352" y="1737385"/>
                </a:cubicBezTo>
                <a:cubicBezTo>
                  <a:pt x="6877123" y="1748741"/>
                  <a:pt x="6899638" y="1737385"/>
                  <a:pt x="6899638" y="1737385"/>
                </a:cubicBezTo>
                <a:cubicBezTo>
                  <a:pt x="6905266" y="1743063"/>
                  <a:pt x="6899637" y="1748741"/>
                  <a:pt x="6892602" y="1751580"/>
                </a:cubicBezTo>
                <a:lnTo>
                  <a:pt x="6883915" y="1753065"/>
                </a:lnTo>
                <a:lnTo>
                  <a:pt x="6877123" y="1748741"/>
                </a:lnTo>
                <a:cubicBezTo>
                  <a:pt x="6877123" y="1751580"/>
                  <a:pt x="6879234" y="1752999"/>
                  <a:pt x="6882224" y="1753354"/>
                </a:cubicBezTo>
                <a:lnTo>
                  <a:pt x="6883915" y="1753065"/>
                </a:lnTo>
                <a:lnTo>
                  <a:pt x="6895240" y="1760274"/>
                </a:lnTo>
                <a:cubicBezTo>
                  <a:pt x="6926373" y="1767193"/>
                  <a:pt x="6981251" y="1762935"/>
                  <a:pt x="6922152" y="1771452"/>
                </a:cubicBezTo>
                <a:cubicBezTo>
                  <a:pt x="6809581" y="1794163"/>
                  <a:pt x="6989694" y="1771452"/>
                  <a:pt x="7000951" y="1771452"/>
                </a:cubicBezTo>
                <a:cubicBezTo>
                  <a:pt x="7012208" y="1771452"/>
                  <a:pt x="7000951" y="1771452"/>
                  <a:pt x="7023465" y="1782807"/>
                </a:cubicBezTo>
                <a:cubicBezTo>
                  <a:pt x="7000951" y="1771452"/>
                  <a:pt x="7057236" y="1782807"/>
                  <a:pt x="7045979" y="1794163"/>
                </a:cubicBezTo>
                <a:cubicBezTo>
                  <a:pt x="7045979" y="1805518"/>
                  <a:pt x="7000951" y="1794163"/>
                  <a:pt x="7012208" y="1794163"/>
                </a:cubicBezTo>
                <a:cubicBezTo>
                  <a:pt x="6989694" y="1794163"/>
                  <a:pt x="6877123" y="1805518"/>
                  <a:pt x="6944666" y="1816874"/>
                </a:cubicBezTo>
                <a:cubicBezTo>
                  <a:pt x="7012208" y="1828229"/>
                  <a:pt x="6899638" y="1839585"/>
                  <a:pt x="6877123" y="1839585"/>
                </a:cubicBezTo>
                <a:cubicBezTo>
                  <a:pt x="6787067" y="1850940"/>
                  <a:pt x="6899638" y="1850940"/>
                  <a:pt x="6899638" y="1850940"/>
                </a:cubicBezTo>
                <a:cubicBezTo>
                  <a:pt x="6877123" y="1873651"/>
                  <a:pt x="6685754" y="1862295"/>
                  <a:pt x="6663240" y="1873651"/>
                </a:cubicBezTo>
                <a:cubicBezTo>
                  <a:pt x="6663240" y="1885006"/>
                  <a:pt x="6730782" y="1873651"/>
                  <a:pt x="6753296" y="1873651"/>
                </a:cubicBezTo>
                <a:cubicBezTo>
                  <a:pt x="6775810" y="1873651"/>
                  <a:pt x="6753296" y="1885006"/>
                  <a:pt x="6764553" y="1885006"/>
                </a:cubicBezTo>
                <a:cubicBezTo>
                  <a:pt x="6809581" y="1907717"/>
                  <a:pt x="6933408" y="1862295"/>
                  <a:pt x="6967180" y="1873651"/>
                </a:cubicBezTo>
                <a:cubicBezTo>
                  <a:pt x="6967180" y="1885006"/>
                  <a:pt x="6922152" y="1885006"/>
                  <a:pt x="6933408" y="1885006"/>
                </a:cubicBezTo>
                <a:cubicBezTo>
                  <a:pt x="6899638" y="1885006"/>
                  <a:pt x="6719524" y="1907717"/>
                  <a:pt x="6719524" y="1907717"/>
                </a:cubicBezTo>
                <a:cubicBezTo>
                  <a:pt x="6719524" y="1907717"/>
                  <a:pt x="6787067" y="1930428"/>
                  <a:pt x="6798324" y="1930428"/>
                </a:cubicBezTo>
                <a:cubicBezTo>
                  <a:pt x="6820838" y="1930428"/>
                  <a:pt x="6854609" y="1919073"/>
                  <a:pt x="6865866" y="1930428"/>
                </a:cubicBezTo>
                <a:cubicBezTo>
                  <a:pt x="6899638" y="1930428"/>
                  <a:pt x="7023465" y="1919073"/>
                  <a:pt x="6955922" y="1930428"/>
                </a:cubicBezTo>
                <a:cubicBezTo>
                  <a:pt x="6854609" y="1953139"/>
                  <a:pt x="6708268" y="1964495"/>
                  <a:pt x="6618211" y="1987206"/>
                </a:cubicBezTo>
                <a:cubicBezTo>
                  <a:pt x="6561926" y="1998561"/>
                  <a:pt x="6539412" y="1987206"/>
                  <a:pt x="6471870" y="1998561"/>
                </a:cubicBezTo>
                <a:cubicBezTo>
                  <a:pt x="6483126" y="1998561"/>
                  <a:pt x="6483126" y="2021272"/>
                  <a:pt x="6471870" y="2021272"/>
                </a:cubicBezTo>
                <a:cubicBezTo>
                  <a:pt x="6494384" y="2021272"/>
                  <a:pt x="6573183" y="2021272"/>
                  <a:pt x="6595697" y="2009916"/>
                </a:cubicBezTo>
                <a:cubicBezTo>
                  <a:pt x="6618211" y="2009916"/>
                  <a:pt x="6708268" y="2009916"/>
                  <a:pt x="6753296" y="1998561"/>
                </a:cubicBezTo>
                <a:cubicBezTo>
                  <a:pt x="6787067" y="1998561"/>
                  <a:pt x="6989694" y="1975850"/>
                  <a:pt x="7000951" y="1987206"/>
                </a:cubicBezTo>
                <a:cubicBezTo>
                  <a:pt x="7012208" y="2021272"/>
                  <a:pt x="6955922" y="2009916"/>
                  <a:pt x="6922152" y="2009916"/>
                </a:cubicBezTo>
                <a:cubicBezTo>
                  <a:pt x="6854609" y="2021272"/>
                  <a:pt x="6787067" y="2032627"/>
                  <a:pt x="6730782" y="2043983"/>
                </a:cubicBezTo>
                <a:cubicBezTo>
                  <a:pt x="6730782" y="2043983"/>
                  <a:pt x="6629468" y="2043983"/>
                  <a:pt x="6629468" y="2043983"/>
                </a:cubicBezTo>
                <a:cubicBezTo>
                  <a:pt x="6618211" y="2066694"/>
                  <a:pt x="6753296" y="2055338"/>
                  <a:pt x="6685754" y="2066694"/>
                </a:cubicBezTo>
                <a:cubicBezTo>
                  <a:pt x="6584440" y="2066694"/>
                  <a:pt x="6449356" y="2066694"/>
                  <a:pt x="6370556" y="2078049"/>
                </a:cubicBezTo>
                <a:cubicBezTo>
                  <a:pt x="6348042" y="2089405"/>
                  <a:pt x="6336785" y="2089405"/>
                  <a:pt x="6325528" y="2089405"/>
                </a:cubicBezTo>
                <a:cubicBezTo>
                  <a:pt x="6303014" y="2100760"/>
                  <a:pt x="6145415" y="2089405"/>
                  <a:pt x="6134158" y="2100760"/>
                </a:cubicBezTo>
                <a:cubicBezTo>
                  <a:pt x="6134158" y="2100760"/>
                  <a:pt x="6212958" y="2100760"/>
                  <a:pt x="6224214" y="2100760"/>
                </a:cubicBezTo>
                <a:cubicBezTo>
                  <a:pt x="6269242" y="2100760"/>
                  <a:pt x="6460612" y="2100760"/>
                  <a:pt x="6336785" y="2112116"/>
                </a:cubicBezTo>
                <a:cubicBezTo>
                  <a:pt x="6291757" y="2112116"/>
                  <a:pt x="6269242" y="2112116"/>
                  <a:pt x="6224214" y="2112116"/>
                </a:cubicBezTo>
                <a:cubicBezTo>
                  <a:pt x="6224214" y="2112116"/>
                  <a:pt x="6055359" y="2112116"/>
                  <a:pt x="6044102" y="2112116"/>
                </a:cubicBezTo>
                <a:cubicBezTo>
                  <a:pt x="6044102" y="2123471"/>
                  <a:pt x="6224214" y="2123471"/>
                  <a:pt x="6212958" y="2123471"/>
                </a:cubicBezTo>
                <a:cubicBezTo>
                  <a:pt x="6235472" y="2123471"/>
                  <a:pt x="6167929" y="2134826"/>
                  <a:pt x="6156672" y="2134826"/>
                </a:cubicBezTo>
                <a:cubicBezTo>
                  <a:pt x="6167929" y="2134826"/>
                  <a:pt x="6269242" y="2134826"/>
                  <a:pt x="6280500" y="2134826"/>
                </a:cubicBezTo>
                <a:cubicBezTo>
                  <a:pt x="6348042" y="2134826"/>
                  <a:pt x="6426842" y="2146182"/>
                  <a:pt x="6494384" y="2146182"/>
                </a:cubicBezTo>
                <a:cubicBezTo>
                  <a:pt x="6539412" y="2146182"/>
                  <a:pt x="6764553" y="2112116"/>
                  <a:pt x="6809581" y="2123471"/>
                </a:cubicBezTo>
                <a:cubicBezTo>
                  <a:pt x="6798324" y="2123471"/>
                  <a:pt x="6787067" y="2134826"/>
                  <a:pt x="6787067" y="2134826"/>
                </a:cubicBezTo>
                <a:cubicBezTo>
                  <a:pt x="6775810" y="2146182"/>
                  <a:pt x="6730782" y="2157537"/>
                  <a:pt x="6719524" y="2157537"/>
                </a:cubicBezTo>
                <a:cubicBezTo>
                  <a:pt x="6640725" y="2180248"/>
                  <a:pt x="6809581" y="2180248"/>
                  <a:pt x="6832095" y="2168893"/>
                </a:cubicBezTo>
                <a:cubicBezTo>
                  <a:pt x="6809581" y="2180248"/>
                  <a:pt x="6798324" y="2180248"/>
                  <a:pt x="6787067" y="2180248"/>
                </a:cubicBezTo>
                <a:cubicBezTo>
                  <a:pt x="6775810" y="2180248"/>
                  <a:pt x="6697010" y="2180248"/>
                  <a:pt x="6742038" y="2191604"/>
                </a:cubicBezTo>
                <a:cubicBezTo>
                  <a:pt x="6798324" y="2191604"/>
                  <a:pt x="6854609" y="2168893"/>
                  <a:pt x="6899638" y="2168893"/>
                </a:cubicBezTo>
                <a:cubicBezTo>
                  <a:pt x="6933408" y="2168893"/>
                  <a:pt x="7023465" y="2168893"/>
                  <a:pt x="7023465" y="2168893"/>
                </a:cubicBezTo>
                <a:cubicBezTo>
                  <a:pt x="7034722" y="2168893"/>
                  <a:pt x="6955922" y="2191604"/>
                  <a:pt x="6922152" y="2191604"/>
                </a:cubicBezTo>
                <a:cubicBezTo>
                  <a:pt x="6933408" y="2191604"/>
                  <a:pt x="6944666" y="2191604"/>
                  <a:pt x="6944666" y="2191604"/>
                </a:cubicBezTo>
                <a:cubicBezTo>
                  <a:pt x="6933408" y="2191604"/>
                  <a:pt x="6922152" y="2202959"/>
                  <a:pt x="6899638" y="2202959"/>
                </a:cubicBezTo>
                <a:cubicBezTo>
                  <a:pt x="6888380" y="2180248"/>
                  <a:pt x="6865866" y="2202959"/>
                  <a:pt x="6899638" y="2202959"/>
                </a:cubicBezTo>
                <a:cubicBezTo>
                  <a:pt x="6877123" y="2214315"/>
                  <a:pt x="6854609" y="2202959"/>
                  <a:pt x="6843352" y="2202959"/>
                </a:cubicBezTo>
                <a:cubicBezTo>
                  <a:pt x="6832095" y="2202959"/>
                  <a:pt x="6742038" y="2214315"/>
                  <a:pt x="6798324" y="2214315"/>
                </a:cubicBezTo>
                <a:cubicBezTo>
                  <a:pt x="6854609" y="2225670"/>
                  <a:pt x="6922152" y="2202959"/>
                  <a:pt x="6967180" y="2202959"/>
                </a:cubicBezTo>
                <a:cubicBezTo>
                  <a:pt x="6989694" y="2202959"/>
                  <a:pt x="7023465" y="2214315"/>
                  <a:pt x="7045979" y="2214315"/>
                </a:cubicBezTo>
                <a:cubicBezTo>
                  <a:pt x="7102264" y="2214315"/>
                  <a:pt x="7203578" y="2202959"/>
                  <a:pt x="7136036" y="2214315"/>
                </a:cubicBezTo>
                <a:cubicBezTo>
                  <a:pt x="7091007" y="2225670"/>
                  <a:pt x="6978436" y="2248381"/>
                  <a:pt x="6933408" y="2248381"/>
                </a:cubicBezTo>
                <a:cubicBezTo>
                  <a:pt x="6809581" y="2259736"/>
                  <a:pt x="6742038" y="2248381"/>
                  <a:pt x="6674496" y="2271092"/>
                </a:cubicBezTo>
                <a:cubicBezTo>
                  <a:pt x="6663240" y="2271092"/>
                  <a:pt x="6663240" y="2282447"/>
                  <a:pt x="6663240" y="2282447"/>
                </a:cubicBezTo>
                <a:cubicBezTo>
                  <a:pt x="6629468" y="2293803"/>
                  <a:pt x="6584440" y="2293803"/>
                  <a:pt x="6561926" y="2293803"/>
                </a:cubicBezTo>
                <a:cubicBezTo>
                  <a:pt x="6483126" y="2305158"/>
                  <a:pt x="6550669" y="2305158"/>
                  <a:pt x="6584440" y="2305158"/>
                </a:cubicBezTo>
                <a:cubicBezTo>
                  <a:pt x="6618211" y="2305158"/>
                  <a:pt x="6742038" y="2305158"/>
                  <a:pt x="6764553" y="2293803"/>
                </a:cubicBezTo>
                <a:cubicBezTo>
                  <a:pt x="6787067" y="2293803"/>
                  <a:pt x="6764553" y="2282447"/>
                  <a:pt x="6809581" y="2282447"/>
                </a:cubicBezTo>
                <a:cubicBezTo>
                  <a:pt x="6809581" y="2282447"/>
                  <a:pt x="6798324" y="2305158"/>
                  <a:pt x="6798324" y="2305158"/>
                </a:cubicBezTo>
                <a:cubicBezTo>
                  <a:pt x="6801138" y="2307997"/>
                  <a:pt x="6806767" y="2309417"/>
                  <a:pt x="6814154" y="2309772"/>
                </a:cubicBezTo>
                <a:lnTo>
                  <a:pt x="6836699" y="2308255"/>
                </a:lnTo>
                <a:lnTo>
                  <a:pt x="6832447" y="2308707"/>
                </a:lnTo>
                <a:cubicBezTo>
                  <a:pt x="6780735" y="2315094"/>
                  <a:pt x="6694196" y="2327869"/>
                  <a:pt x="6753296" y="2327869"/>
                </a:cubicBezTo>
                <a:cubicBezTo>
                  <a:pt x="6854609" y="2327869"/>
                  <a:pt x="6922152" y="2305158"/>
                  <a:pt x="7023465" y="2293803"/>
                </a:cubicBezTo>
                <a:cubicBezTo>
                  <a:pt x="7068493" y="2293803"/>
                  <a:pt x="7158550" y="2282447"/>
                  <a:pt x="7203578" y="2282447"/>
                </a:cubicBezTo>
                <a:cubicBezTo>
                  <a:pt x="7226092" y="2282447"/>
                  <a:pt x="7203578" y="2293803"/>
                  <a:pt x="7214834" y="2293803"/>
                </a:cubicBezTo>
                <a:cubicBezTo>
                  <a:pt x="7214834" y="2293803"/>
                  <a:pt x="7248606" y="2293803"/>
                  <a:pt x="7248606" y="2293803"/>
                </a:cubicBezTo>
                <a:cubicBezTo>
                  <a:pt x="7237349" y="2316514"/>
                  <a:pt x="7124778" y="2316514"/>
                  <a:pt x="7124778" y="2316514"/>
                </a:cubicBezTo>
                <a:cubicBezTo>
                  <a:pt x="7113521" y="2339225"/>
                  <a:pt x="7181064" y="2316514"/>
                  <a:pt x="7181064" y="2316514"/>
                </a:cubicBezTo>
                <a:cubicBezTo>
                  <a:pt x="7214834" y="2327869"/>
                  <a:pt x="7169806" y="2327869"/>
                  <a:pt x="7192320" y="2327869"/>
                </a:cubicBezTo>
                <a:cubicBezTo>
                  <a:pt x="7226092" y="2350580"/>
                  <a:pt x="7282377" y="2327869"/>
                  <a:pt x="7226092" y="2350580"/>
                </a:cubicBezTo>
                <a:cubicBezTo>
                  <a:pt x="7181064" y="2350580"/>
                  <a:pt x="7124778" y="2350580"/>
                  <a:pt x="7102264" y="2361936"/>
                </a:cubicBezTo>
                <a:cubicBezTo>
                  <a:pt x="7079750" y="2373291"/>
                  <a:pt x="7068493" y="2384647"/>
                  <a:pt x="7057236" y="2384647"/>
                </a:cubicBezTo>
                <a:cubicBezTo>
                  <a:pt x="7012208" y="2396002"/>
                  <a:pt x="6933408" y="2396002"/>
                  <a:pt x="6877123" y="2407357"/>
                </a:cubicBezTo>
                <a:cubicBezTo>
                  <a:pt x="6854609" y="2407357"/>
                  <a:pt x="6685754" y="2418713"/>
                  <a:pt x="6685754" y="2418713"/>
                </a:cubicBezTo>
                <a:cubicBezTo>
                  <a:pt x="6674496" y="2430068"/>
                  <a:pt x="6730782" y="2430068"/>
                  <a:pt x="6742038" y="2430068"/>
                </a:cubicBezTo>
                <a:cubicBezTo>
                  <a:pt x="6899638" y="2418713"/>
                  <a:pt x="7068493" y="2384647"/>
                  <a:pt x="7214834" y="2384647"/>
                </a:cubicBezTo>
                <a:cubicBezTo>
                  <a:pt x="7192320" y="2407357"/>
                  <a:pt x="7259863" y="2373291"/>
                  <a:pt x="7271120" y="2384647"/>
                </a:cubicBezTo>
                <a:cubicBezTo>
                  <a:pt x="7282377" y="2384647"/>
                  <a:pt x="7237349" y="2396002"/>
                  <a:pt x="7237349" y="2396002"/>
                </a:cubicBezTo>
                <a:cubicBezTo>
                  <a:pt x="7034722" y="2430068"/>
                  <a:pt x="6809581" y="2452779"/>
                  <a:pt x="6629468" y="2475490"/>
                </a:cubicBezTo>
                <a:cubicBezTo>
                  <a:pt x="6618211" y="2475490"/>
                  <a:pt x="6629468" y="2486846"/>
                  <a:pt x="6629468" y="2475490"/>
                </a:cubicBezTo>
                <a:cubicBezTo>
                  <a:pt x="6663240" y="2498201"/>
                  <a:pt x="6719524" y="2452779"/>
                  <a:pt x="6764553" y="2475490"/>
                </a:cubicBezTo>
                <a:lnTo>
                  <a:pt x="6753296" y="2475490"/>
                </a:lnTo>
                <a:cubicBezTo>
                  <a:pt x="6651982" y="2486846"/>
                  <a:pt x="6798324" y="2486846"/>
                  <a:pt x="6809581" y="2486846"/>
                </a:cubicBezTo>
                <a:cubicBezTo>
                  <a:pt x="6843352" y="2486846"/>
                  <a:pt x="6910894" y="2475490"/>
                  <a:pt x="6944666" y="2486846"/>
                </a:cubicBezTo>
                <a:cubicBezTo>
                  <a:pt x="6865866" y="2509557"/>
                  <a:pt x="6685754" y="2520912"/>
                  <a:pt x="6618211" y="2520912"/>
                </a:cubicBezTo>
                <a:cubicBezTo>
                  <a:pt x="6494384" y="2532267"/>
                  <a:pt x="6708268" y="2532267"/>
                  <a:pt x="6708268" y="2532267"/>
                </a:cubicBezTo>
                <a:cubicBezTo>
                  <a:pt x="6764553" y="2532267"/>
                  <a:pt x="6775810" y="2532267"/>
                  <a:pt x="6854609" y="2520912"/>
                </a:cubicBezTo>
                <a:cubicBezTo>
                  <a:pt x="6933408" y="2520912"/>
                  <a:pt x="6888380" y="2532267"/>
                  <a:pt x="6865866" y="2532267"/>
                </a:cubicBezTo>
                <a:cubicBezTo>
                  <a:pt x="6854609" y="2532267"/>
                  <a:pt x="6764553" y="2543623"/>
                  <a:pt x="6798324" y="2554978"/>
                </a:cubicBezTo>
                <a:cubicBezTo>
                  <a:pt x="6843352" y="2554978"/>
                  <a:pt x="6910894" y="2532267"/>
                  <a:pt x="6944666" y="2532267"/>
                </a:cubicBezTo>
                <a:cubicBezTo>
                  <a:pt x="6978436" y="2532267"/>
                  <a:pt x="7034722" y="2520912"/>
                  <a:pt x="7057236" y="2520912"/>
                </a:cubicBezTo>
                <a:cubicBezTo>
                  <a:pt x="7057236" y="2520912"/>
                  <a:pt x="7023465" y="2543623"/>
                  <a:pt x="7023465" y="2532267"/>
                </a:cubicBezTo>
                <a:cubicBezTo>
                  <a:pt x="7012208" y="2543623"/>
                  <a:pt x="7045979" y="2543623"/>
                  <a:pt x="7057236" y="2543623"/>
                </a:cubicBezTo>
                <a:cubicBezTo>
                  <a:pt x="7091007" y="2543623"/>
                  <a:pt x="7237349" y="2532267"/>
                  <a:pt x="7181064" y="2554978"/>
                </a:cubicBezTo>
                <a:cubicBezTo>
                  <a:pt x="7091007" y="2577689"/>
                  <a:pt x="7271120" y="2543623"/>
                  <a:pt x="7282377" y="2554978"/>
                </a:cubicBezTo>
                <a:cubicBezTo>
                  <a:pt x="7293634" y="2566334"/>
                  <a:pt x="7237349" y="2566334"/>
                  <a:pt x="7248606" y="2566334"/>
                </a:cubicBezTo>
                <a:cubicBezTo>
                  <a:pt x="7226092" y="2577689"/>
                  <a:pt x="7214834" y="2589045"/>
                  <a:pt x="7214834" y="2589045"/>
                </a:cubicBezTo>
                <a:cubicBezTo>
                  <a:pt x="7136036" y="2611756"/>
                  <a:pt x="7045979" y="2611756"/>
                  <a:pt x="6955922" y="2623111"/>
                </a:cubicBezTo>
                <a:cubicBezTo>
                  <a:pt x="6877123" y="2634467"/>
                  <a:pt x="6798324" y="2657178"/>
                  <a:pt x="6719524" y="2668533"/>
                </a:cubicBezTo>
                <a:cubicBezTo>
                  <a:pt x="6460612" y="2702599"/>
                  <a:pt x="6089130" y="2691244"/>
                  <a:pt x="5773933" y="2679888"/>
                </a:cubicBezTo>
                <a:cubicBezTo>
                  <a:pt x="5683876" y="2679888"/>
                  <a:pt x="5627591" y="2679888"/>
                  <a:pt x="5548792" y="2679888"/>
                </a:cubicBezTo>
                <a:cubicBezTo>
                  <a:pt x="5469993" y="2679888"/>
                  <a:pt x="5402450" y="2657178"/>
                  <a:pt x="5323651" y="2645822"/>
                </a:cubicBezTo>
                <a:cubicBezTo>
                  <a:pt x="5278623" y="2645822"/>
                  <a:pt x="5109767" y="2623111"/>
                  <a:pt x="5188566" y="2645822"/>
                </a:cubicBezTo>
                <a:cubicBezTo>
                  <a:pt x="5143538" y="2634467"/>
                  <a:pt x="5166052" y="2668533"/>
                  <a:pt x="5188566" y="2645822"/>
                </a:cubicBezTo>
                <a:cubicBezTo>
                  <a:pt x="5205452" y="2645822"/>
                  <a:pt x="5222338" y="2648661"/>
                  <a:pt x="5242037" y="2652919"/>
                </a:cubicBezTo>
                <a:lnTo>
                  <a:pt x="5303898" y="2666648"/>
                </a:lnTo>
                <a:lnTo>
                  <a:pt x="5289880" y="2668533"/>
                </a:lnTo>
                <a:cubicBezTo>
                  <a:pt x="5289880" y="2657178"/>
                  <a:pt x="5267366" y="2668533"/>
                  <a:pt x="5256109" y="2668533"/>
                </a:cubicBezTo>
                <a:cubicBezTo>
                  <a:pt x="5256109" y="2645822"/>
                  <a:pt x="5222338" y="2657178"/>
                  <a:pt x="5222338" y="2657178"/>
                </a:cubicBezTo>
                <a:cubicBezTo>
                  <a:pt x="5199823" y="2634467"/>
                  <a:pt x="5177309" y="2668533"/>
                  <a:pt x="5222338" y="2657178"/>
                </a:cubicBezTo>
                <a:cubicBezTo>
                  <a:pt x="5222338" y="2668533"/>
                  <a:pt x="5244852" y="2657178"/>
                  <a:pt x="5256109" y="2668533"/>
                </a:cubicBezTo>
                <a:cubicBezTo>
                  <a:pt x="5256109" y="2679888"/>
                  <a:pt x="5278623" y="2668533"/>
                  <a:pt x="5289880" y="2668533"/>
                </a:cubicBezTo>
                <a:cubicBezTo>
                  <a:pt x="5289880" y="2679888"/>
                  <a:pt x="5312394" y="2668533"/>
                  <a:pt x="5323651" y="2679888"/>
                </a:cubicBezTo>
                <a:cubicBezTo>
                  <a:pt x="5413707" y="2691244"/>
                  <a:pt x="5526278" y="2713955"/>
                  <a:pt x="5605077" y="2725310"/>
                </a:cubicBezTo>
                <a:cubicBezTo>
                  <a:pt x="5852732" y="2748021"/>
                  <a:pt x="6122901" y="2736666"/>
                  <a:pt x="6348042" y="2748021"/>
                </a:cubicBezTo>
                <a:cubicBezTo>
                  <a:pt x="6404327" y="2748021"/>
                  <a:pt x="6460612" y="2759377"/>
                  <a:pt x="6505640" y="2748021"/>
                </a:cubicBezTo>
                <a:cubicBezTo>
                  <a:pt x="6516898" y="2748021"/>
                  <a:pt x="6528155" y="2736666"/>
                  <a:pt x="6539412" y="2736666"/>
                </a:cubicBezTo>
                <a:cubicBezTo>
                  <a:pt x="6550669" y="2736666"/>
                  <a:pt x="6640725" y="2759377"/>
                  <a:pt x="6640725" y="2759377"/>
                </a:cubicBezTo>
                <a:cubicBezTo>
                  <a:pt x="6640725" y="2770732"/>
                  <a:pt x="6516898" y="2770732"/>
                  <a:pt x="6516898" y="2770732"/>
                </a:cubicBezTo>
                <a:lnTo>
                  <a:pt x="5909017" y="2770732"/>
                </a:lnTo>
                <a:cubicBezTo>
                  <a:pt x="5638848" y="2759377"/>
                  <a:pt x="5436221" y="2759377"/>
                  <a:pt x="5199823" y="2713955"/>
                </a:cubicBezTo>
                <a:cubicBezTo>
                  <a:pt x="5109767" y="2702599"/>
                  <a:pt x="5019711" y="2679888"/>
                  <a:pt x="4929654" y="2657178"/>
                </a:cubicBezTo>
                <a:cubicBezTo>
                  <a:pt x="4772056" y="2611756"/>
                  <a:pt x="4591943" y="2543623"/>
                  <a:pt x="4468115" y="2486846"/>
                </a:cubicBezTo>
                <a:cubicBezTo>
                  <a:pt x="4389316" y="2452779"/>
                  <a:pt x="4479372" y="2509557"/>
                  <a:pt x="4501886" y="2509557"/>
                </a:cubicBezTo>
                <a:cubicBezTo>
                  <a:pt x="4670742" y="2600400"/>
                  <a:pt x="4850855" y="2645822"/>
                  <a:pt x="5053482" y="2713955"/>
                </a:cubicBezTo>
                <a:cubicBezTo>
                  <a:pt x="5121024" y="2736666"/>
                  <a:pt x="4997197" y="2713955"/>
                  <a:pt x="4952168" y="2702599"/>
                </a:cubicBezTo>
                <a:cubicBezTo>
                  <a:pt x="4659485" y="2634467"/>
                  <a:pt x="4423087" y="2520912"/>
                  <a:pt x="4220460" y="2384647"/>
                </a:cubicBezTo>
                <a:cubicBezTo>
                  <a:pt x="4040347" y="2271092"/>
                  <a:pt x="3860234" y="2134826"/>
                  <a:pt x="3680122" y="2032627"/>
                </a:cubicBezTo>
                <a:cubicBezTo>
                  <a:pt x="3612579" y="1987206"/>
                  <a:pt x="3556294" y="1941784"/>
                  <a:pt x="3488752" y="1907717"/>
                </a:cubicBezTo>
                <a:cubicBezTo>
                  <a:pt x="3454981" y="1896362"/>
                  <a:pt x="3409952" y="1896362"/>
                  <a:pt x="3376181" y="1885006"/>
                </a:cubicBezTo>
                <a:cubicBezTo>
                  <a:pt x="3319896" y="1862295"/>
                  <a:pt x="3274868" y="1828229"/>
                  <a:pt x="3218583" y="1805518"/>
                </a:cubicBezTo>
                <a:cubicBezTo>
                  <a:pt x="3072241" y="1737385"/>
                  <a:pt x="2903385" y="1680608"/>
                  <a:pt x="2734530" y="1635186"/>
                </a:cubicBezTo>
                <a:cubicBezTo>
                  <a:pt x="2723273" y="1635186"/>
                  <a:pt x="2723273" y="1635186"/>
                  <a:pt x="2712016" y="1635186"/>
                </a:cubicBezTo>
                <a:cubicBezTo>
                  <a:pt x="2712016" y="1623831"/>
                  <a:pt x="2700758" y="1623831"/>
                  <a:pt x="2689501" y="1623831"/>
                </a:cubicBezTo>
                <a:cubicBezTo>
                  <a:pt x="2678244" y="1612475"/>
                  <a:pt x="2655730" y="1635186"/>
                  <a:pt x="2689501" y="1623831"/>
                </a:cubicBezTo>
                <a:cubicBezTo>
                  <a:pt x="2689501" y="1623831"/>
                  <a:pt x="2689501" y="1623831"/>
                  <a:pt x="2689501" y="1635186"/>
                </a:cubicBezTo>
                <a:cubicBezTo>
                  <a:pt x="2666987" y="1635186"/>
                  <a:pt x="2655730" y="1623831"/>
                  <a:pt x="2644473" y="1623831"/>
                </a:cubicBezTo>
                <a:cubicBezTo>
                  <a:pt x="2666987" y="1623831"/>
                  <a:pt x="2644473" y="1601120"/>
                  <a:pt x="2644473" y="1623831"/>
                </a:cubicBezTo>
                <a:cubicBezTo>
                  <a:pt x="2588188" y="1623831"/>
                  <a:pt x="2666987" y="1601120"/>
                  <a:pt x="2610702" y="1612475"/>
                </a:cubicBezTo>
                <a:cubicBezTo>
                  <a:pt x="2565674" y="1612475"/>
                  <a:pt x="2633216" y="1601120"/>
                  <a:pt x="2576931" y="1601120"/>
                </a:cubicBezTo>
                <a:cubicBezTo>
                  <a:pt x="2565674" y="1589764"/>
                  <a:pt x="2554417" y="1601120"/>
                  <a:pt x="2554417" y="1601120"/>
                </a:cubicBezTo>
                <a:cubicBezTo>
                  <a:pt x="2430589" y="1601120"/>
                  <a:pt x="2295505" y="1555698"/>
                  <a:pt x="2160420" y="1544343"/>
                </a:cubicBezTo>
                <a:cubicBezTo>
                  <a:pt x="2070364" y="1532987"/>
                  <a:pt x="1969050" y="1544343"/>
                  <a:pt x="1878994" y="1532987"/>
                </a:cubicBezTo>
                <a:cubicBezTo>
                  <a:pt x="1710139" y="1532987"/>
                  <a:pt x="1541283" y="1498921"/>
                  <a:pt x="1372427" y="1521632"/>
                </a:cubicBezTo>
                <a:cubicBezTo>
                  <a:pt x="1000944" y="1544343"/>
                  <a:pt x="629462" y="1555698"/>
                  <a:pt x="336778" y="1657897"/>
                </a:cubicBezTo>
                <a:cubicBezTo>
                  <a:pt x="246722" y="1691964"/>
                  <a:pt x="179180" y="1726030"/>
                  <a:pt x="145409" y="1726030"/>
                </a:cubicBezTo>
                <a:cubicBezTo>
                  <a:pt x="111638" y="1726030"/>
                  <a:pt x="145409" y="1703319"/>
                  <a:pt x="122895" y="1691964"/>
                </a:cubicBezTo>
                <a:cubicBezTo>
                  <a:pt x="122895" y="1691964"/>
                  <a:pt x="100380" y="1703319"/>
                  <a:pt x="77866" y="1703319"/>
                </a:cubicBezTo>
                <a:cubicBezTo>
                  <a:pt x="66609" y="1703319"/>
                  <a:pt x="44095" y="1680608"/>
                  <a:pt x="21581" y="1669253"/>
                </a:cubicBezTo>
                <a:cubicBezTo>
                  <a:pt x="-45961" y="1669253"/>
                  <a:pt x="66609" y="1635186"/>
                  <a:pt x="66609" y="1635186"/>
                </a:cubicBezTo>
                <a:cubicBezTo>
                  <a:pt x="77866" y="1623831"/>
                  <a:pt x="10324" y="1623831"/>
                  <a:pt x="21581" y="1601120"/>
                </a:cubicBezTo>
                <a:cubicBezTo>
                  <a:pt x="21581" y="1612475"/>
                  <a:pt x="111638" y="1567054"/>
                  <a:pt x="100380" y="1567054"/>
                </a:cubicBezTo>
                <a:cubicBezTo>
                  <a:pt x="145409" y="1544343"/>
                  <a:pt x="55353" y="1578409"/>
                  <a:pt x="55353" y="1578409"/>
                </a:cubicBezTo>
                <a:cubicBezTo>
                  <a:pt x="55353" y="1578409"/>
                  <a:pt x="66609" y="1555698"/>
                  <a:pt x="66609" y="1555698"/>
                </a:cubicBezTo>
                <a:cubicBezTo>
                  <a:pt x="89124" y="1555698"/>
                  <a:pt x="89124" y="1555698"/>
                  <a:pt x="89124" y="1555698"/>
                </a:cubicBezTo>
                <a:cubicBezTo>
                  <a:pt x="89124" y="1555698"/>
                  <a:pt x="77866" y="1555698"/>
                  <a:pt x="66609" y="1544343"/>
                </a:cubicBezTo>
                <a:cubicBezTo>
                  <a:pt x="-12190" y="1532987"/>
                  <a:pt x="111638" y="1487565"/>
                  <a:pt x="111638" y="1476210"/>
                </a:cubicBezTo>
                <a:cubicBezTo>
                  <a:pt x="100380" y="1453499"/>
                  <a:pt x="55353" y="1476210"/>
                  <a:pt x="55353" y="1464854"/>
                </a:cubicBezTo>
                <a:cubicBezTo>
                  <a:pt x="55353" y="1430788"/>
                  <a:pt x="100380" y="1442143"/>
                  <a:pt x="122895" y="1419433"/>
                </a:cubicBezTo>
                <a:cubicBezTo>
                  <a:pt x="122895" y="1419433"/>
                  <a:pt x="134152" y="1385366"/>
                  <a:pt x="134152" y="1396722"/>
                </a:cubicBezTo>
                <a:cubicBezTo>
                  <a:pt x="134152" y="1374011"/>
                  <a:pt x="111638" y="1385366"/>
                  <a:pt x="122895" y="1374011"/>
                </a:cubicBezTo>
                <a:cubicBezTo>
                  <a:pt x="122895" y="1374011"/>
                  <a:pt x="145409" y="1374011"/>
                  <a:pt x="145409" y="1374011"/>
                </a:cubicBezTo>
                <a:cubicBezTo>
                  <a:pt x="156666" y="1351299"/>
                  <a:pt x="134152" y="1351299"/>
                  <a:pt x="134152" y="1339944"/>
                </a:cubicBezTo>
                <a:cubicBezTo>
                  <a:pt x="134152" y="1294522"/>
                  <a:pt x="167923" y="1317233"/>
                  <a:pt x="190437" y="1305878"/>
                </a:cubicBezTo>
                <a:cubicBezTo>
                  <a:pt x="190437" y="1305878"/>
                  <a:pt x="201694" y="1294522"/>
                  <a:pt x="212951" y="1294522"/>
                </a:cubicBezTo>
                <a:cubicBezTo>
                  <a:pt x="269236" y="1271811"/>
                  <a:pt x="190437" y="1294522"/>
                  <a:pt x="179180" y="1294522"/>
                </a:cubicBezTo>
                <a:cubicBezTo>
                  <a:pt x="167923" y="1294522"/>
                  <a:pt x="122895" y="1294522"/>
                  <a:pt x="134152" y="1260456"/>
                </a:cubicBezTo>
                <a:cubicBezTo>
                  <a:pt x="145409" y="1249100"/>
                  <a:pt x="190437" y="1271811"/>
                  <a:pt x="212951" y="1249100"/>
                </a:cubicBezTo>
                <a:cubicBezTo>
                  <a:pt x="212951" y="1237745"/>
                  <a:pt x="167923" y="1249100"/>
                  <a:pt x="167923" y="1249100"/>
                </a:cubicBezTo>
                <a:cubicBezTo>
                  <a:pt x="167923" y="1249100"/>
                  <a:pt x="167923" y="1240584"/>
                  <a:pt x="167923" y="1233487"/>
                </a:cubicBezTo>
                <a:lnTo>
                  <a:pt x="167923" y="1226389"/>
                </a:lnTo>
                <a:cubicBezTo>
                  <a:pt x="179180" y="1169612"/>
                  <a:pt x="269236" y="1135546"/>
                  <a:pt x="359293" y="1112835"/>
                </a:cubicBezTo>
                <a:cubicBezTo>
                  <a:pt x="539405" y="1044702"/>
                  <a:pt x="820832" y="1010636"/>
                  <a:pt x="1034715" y="999280"/>
                </a:cubicBezTo>
                <a:cubicBezTo>
                  <a:pt x="1586311" y="953858"/>
                  <a:pt x="2205448" y="976569"/>
                  <a:pt x="2666987" y="1078768"/>
                </a:cubicBezTo>
                <a:cubicBezTo>
                  <a:pt x="2351790" y="1010636"/>
                  <a:pt x="2036593" y="953858"/>
                  <a:pt x="1698881" y="931147"/>
                </a:cubicBezTo>
                <a:cubicBezTo>
                  <a:pt x="1597568" y="931147"/>
                  <a:pt x="1484998" y="931147"/>
                  <a:pt x="1383684" y="931147"/>
                </a:cubicBezTo>
                <a:cubicBezTo>
                  <a:pt x="1361170" y="931147"/>
                  <a:pt x="1214829" y="942503"/>
                  <a:pt x="1282371" y="931147"/>
                </a:cubicBezTo>
                <a:cubicBezTo>
                  <a:pt x="1372427" y="919792"/>
                  <a:pt x="1496254" y="919792"/>
                  <a:pt x="1597568" y="919792"/>
                </a:cubicBezTo>
                <a:cubicBezTo>
                  <a:pt x="1642596" y="919792"/>
                  <a:pt x="1732652" y="919792"/>
                  <a:pt x="1665110" y="908437"/>
                </a:cubicBezTo>
                <a:cubicBezTo>
                  <a:pt x="1575054" y="897081"/>
                  <a:pt x="1439969" y="908437"/>
                  <a:pt x="1316142" y="919792"/>
                </a:cubicBezTo>
                <a:cubicBezTo>
                  <a:pt x="1192314" y="919792"/>
                  <a:pt x="1079744" y="931147"/>
                  <a:pt x="967173" y="931147"/>
                </a:cubicBezTo>
                <a:cubicBezTo>
                  <a:pt x="742032" y="953858"/>
                  <a:pt x="573176" y="999280"/>
                  <a:pt x="404321" y="1044702"/>
                </a:cubicBezTo>
                <a:cubicBezTo>
                  <a:pt x="381807" y="1044702"/>
                  <a:pt x="224208" y="1101479"/>
                  <a:pt x="314264" y="1056058"/>
                </a:cubicBezTo>
                <a:cubicBezTo>
                  <a:pt x="348036" y="1044702"/>
                  <a:pt x="381807" y="1033347"/>
                  <a:pt x="426835" y="1021991"/>
                </a:cubicBezTo>
                <a:cubicBezTo>
                  <a:pt x="438092" y="1021991"/>
                  <a:pt x="505634" y="999280"/>
                  <a:pt x="584434" y="987925"/>
                </a:cubicBezTo>
                <a:cubicBezTo>
                  <a:pt x="708261" y="953858"/>
                  <a:pt x="854603" y="931147"/>
                  <a:pt x="944659" y="931147"/>
                </a:cubicBezTo>
                <a:cubicBezTo>
                  <a:pt x="1237342" y="908437"/>
                  <a:pt x="1563797" y="885726"/>
                  <a:pt x="1833966" y="885726"/>
                </a:cubicBezTo>
                <a:cubicBezTo>
                  <a:pt x="1850852" y="885726"/>
                  <a:pt x="1887437" y="885726"/>
                  <a:pt x="1914172" y="885726"/>
                </a:cubicBezTo>
                <a:lnTo>
                  <a:pt x="1935279" y="885726"/>
                </a:lnTo>
                <a:cubicBezTo>
                  <a:pt x="1867737" y="863015"/>
                  <a:pt x="1732652" y="863015"/>
                  <a:pt x="1687625" y="863015"/>
                </a:cubicBezTo>
                <a:cubicBezTo>
                  <a:pt x="1642596" y="863015"/>
                  <a:pt x="1518769" y="863015"/>
                  <a:pt x="1597568" y="851659"/>
                </a:cubicBezTo>
                <a:cubicBezTo>
                  <a:pt x="1743910" y="851659"/>
                  <a:pt x="1901508" y="863015"/>
                  <a:pt x="2025336" y="874370"/>
                </a:cubicBezTo>
                <a:cubicBezTo>
                  <a:pt x="2531903" y="897081"/>
                  <a:pt x="3015956" y="1033347"/>
                  <a:pt x="3409952" y="1215034"/>
                </a:cubicBezTo>
                <a:cubicBezTo>
                  <a:pt x="3409952" y="1226389"/>
                  <a:pt x="3421210" y="1226389"/>
                  <a:pt x="3421210" y="1226389"/>
                </a:cubicBezTo>
                <a:cubicBezTo>
                  <a:pt x="3432467" y="1237745"/>
                  <a:pt x="3454981" y="1215034"/>
                  <a:pt x="3421210" y="1226389"/>
                </a:cubicBezTo>
                <a:cubicBezTo>
                  <a:pt x="3421210" y="1215034"/>
                  <a:pt x="3421210" y="1215034"/>
                  <a:pt x="3409952" y="1215034"/>
                </a:cubicBezTo>
                <a:cubicBezTo>
                  <a:pt x="3151040" y="1090124"/>
                  <a:pt x="2847100" y="976569"/>
                  <a:pt x="2509389" y="908437"/>
                </a:cubicBezTo>
                <a:cubicBezTo>
                  <a:pt x="2453103" y="897081"/>
                  <a:pt x="2284248" y="874370"/>
                  <a:pt x="2396818" y="885726"/>
                </a:cubicBezTo>
                <a:cubicBezTo>
                  <a:pt x="2475618" y="897081"/>
                  <a:pt x="2441846" y="874370"/>
                  <a:pt x="2408075" y="874370"/>
                </a:cubicBezTo>
                <a:cubicBezTo>
                  <a:pt x="2363047" y="863015"/>
                  <a:pt x="2329276" y="851659"/>
                  <a:pt x="2295505" y="851659"/>
                </a:cubicBezTo>
                <a:cubicBezTo>
                  <a:pt x="2295505" y="851659"/>
                  <a:pt x="2239220" y="828948"/>
                  <a:pt x="2227962" y="840304"/>
                </a:cubicBezTo>
                <a:cubicBezTo>
                  <a:pt x="2227962" y="828948"/>
                  <a:pt x="2272991" y="828948"/>
                  <a:pt x="2284248" y="828948"/>
                </a:cubicBezTo>
                <a:cubicBezTo>
                  <a:pt x="2363047" y="840304"/>
                  <a:pt x="2464360" y="851659"/>
                  <a:pt x="2554417" y="874370"/>
                </a:cubicBezTo>
                <a:cubicBezTo>
                  <a:pt x="2813329" y="908437"/>
                  <a:pt x="3049727" y="999280"/>
                  <a:pt x="3263611" y="1078768"/>
                </a:cubicBezTo>
                <a:cubicBezTo>
                  <a:pt x="3263611" y="1090124"/>
                  <a:pt x="3286125" y="1067413"/>
                  <a:pt x="3263611" y="1078768"/>
                </a:cubicBezTo>
                <a:cubicBezTo>
                  <a:pt x="3218583" y="1044702"/>
                  <a:pt x="3162297" y="1021991"/>
                  <a:pt x="3106012" y="999280"/>
                </a:cubicBezTo>
                <a:cubicBezTo>
                  <a:pt x="2880871" y="919792"/>
                  <a:pt x="2610702" y="863015"/>
                  <a:pt x="2374304" y="806237"/>
                </a:cubicBezTo>
                <a:cubicBezTo>
                  <a:pt x="2475618" y="817593"/>
                  <a:pt x="2576931" y="828948"/>
                  <a:pt x="2666987" y="851659"/>
                </a:cubicBezTo>
                <a:cubicBezTo>
                  <a:pt x="2666987" y="851659"/>
                  <a:pt x="2802072" y="885726"/>
                  <a:pt x="2745787" y="863015"/>
                </a:cubicBezTo>
                <a:cubicBezTo>
                  <a:pt x="2712016" y="851659"/>
                  <a:pt x="2723273" y="851659"/>
                  <a:pt x="2666987" y="840304"/>
                </a:cubicBezTo>
                <a:cubicBezTo>
                  <a:pt x="2621959" y="840304"/>
                  <a:pt x="2576931" y="828948"/>
                  <a:pt x="2543160" y="817593"/>
                </a:cubicBezTo>
                <a:cubicBezTo>
                  <a:pt x="2441846" y="783527"/>
                  <a:pt x="2610702" y="794882"/>
                  <a:pt x="2621959" y="794882"/>
                </a:cubicBezTo>
                <a:cubicBezTo>
                  <a:pt x="2610702" y="794882"/>
                  <a:pt x="2486875" y="760816"/>
                  <a:pt x="2475618" y="760816"/>
                </a:cubicBezTo>
                <a:cubicBezTo>
                  <a:pt x="2689501" y="783527"/>
                  <a:pt x="2858357" y="840304"/>
                  <a:pt x="3038470" y="885726"/>
                </a:cubicBezTo>
                <a:cubicBezTo>
                  <a:pt x="3038470" y="908437"/>
                  <a:pt x="3060984" y="885726"/>
                  <a:pt x="3038470" y="885726"/>
                </a:cubicBezTo>
                <a:cubicBezTo>
                  <a:pt x="2869614" y="828948"/>
                  <a:pt x="2745787" y="794882"/>
                  <a:pt x="2565674" y="749460"/>
                </a:cubicBezTo>
                <a:cubicBezTo>
                  <a:pt x="2453103" y="738105"/>
                  <a:pt x="2441846" y="738105"/>
                  <a:pt x="2318019" y="704038"/>
                </a:cubicBezTo>
                <a:cubicBezTo>
                  <a:pt x="2306762" y="704038"/>
                  <a:pt x="2059107" y="669972"/>
                  <a:pt x="2059107" y="669972"/>
                </a:cubicBezTo>
                <a:cubicBezTo>
                  <a:pt x="2059107" y="658616"/>
                  <a:pt x="2081621" y="658616"/>
                  <a:pt x="2081621" y="658616"/>
                </a:cubicBezTo>
                <a:cubicBezTo>
                  <a:pt x="2115392" y="647261"/>
                  <a:pt x="2149163" y="658616"/>
                  <a:pt x="2194191" y="658616"/>
                </a:cubicBezTo>
                <a:cubicBezTo>
                  <a:pt x="2318019" y="669972"/>
                  <a:pt x="2430589" y="681327"/>
                  <a:pt x="2554417" y="692683"/>
                </a:cubicBezTo>
                <a:cubicBezTo>
                  <a:pt x="2565674" y="692683"/>
                  <a:pt x="2621959" y="715394"/>
                  <a:pt x="2633216" y="704038"/>
                </a:cubicBezTo>
                <a:cubicBezTo>
                  <a:pt x="2633216" y="692683"/>
                  <a:pt x="2554417" y="681327"/>
                  <a:pt x="2543160" y="681327"/>
                </a:cubicBezTo>
                <a:cubicBezTo>
                  <a:pt x="2441846" y="647261"/>
                  <a:pt x="2621959" y="669972"/>
                  <a:pt x="2655730" y="681327"/>
                </a:cubicBezTo>
                <a:cubicBezTo>
                  <a:pt x="2700758" y="692683"/>
                  <a:pt x="2824586" y="715394"/>
                  <a:pt x="2768301" y="692683"/>
                </a:cubicBezTo>
                <a:cubicBezTo>
                  <a:pt x="2678244" y="658616"/>
                  <a:pt x="2599445" y="658616"/>
                  <a:pt x="2509389" y="624550"/>
                </a:cubicBezTo>
                <a:cubicBezTo>
                  <a:pt x="2441846" y="613195"/>
                  <a:pt x="2520646" y="613195"/>
                  <a:pt x="2554417" y="613195"/>
                </a:cubicBezTo>
                <a:cubicBezTo>
                  <a:pt x="2644473" y="624550"/>
                  <a:pt x="2666987" y="624550"/>
                  <a:pt x="2745787" y="635906"/>
                </a:cubicBezTo>
                <a:cubicBezTo>
                  <a:pt x="2779558" y="647261"/>
                  <a:pt x="2892128" y="681327"/>
                  <a:pt x="2824586" y="658616"/>
                </a:cubicBezTo>
                <a:cubicBezTo>
                  <a:pt x="2802072" y="647261"/>
                  <a:pt x="2757044" y="635906"/>
                  <a:pt x="2734530" y="624550"/>
                </a:cubicBezTo>
                <a:cubicBezTo>
                  <a:pt x="2678244" y="613195"/>
                  <a:pt x="2621959" y="590484"/>
                  <a:pt x="2588188" y="579128"/>
                </a:cubicBezTo>
                <a:cubicBezTo>
                  <a:pt x="2543160" y="567773"/>
                  <a:pt x="2464360" y="567773"/>
                  <a:pt x="2419332" y="556417"/>
                </a:cubicBezTo>
                <a:cubicBezTo>
                  <a:pt x="2351790" y="533706"/>
                  <a:pt x="2475618" y="545062"/>
                  <a:pt x="2475618" y="522351"/>
                </a:cubicBezTo>
                <a:cubicBezTo>
                  <a:pt x="2486875" y="522351"/>
                  <a:pt x="2441846" y="522351"/>
                  <a:pt x="2441846" y="522351"/>
                </a:cubicBezTo>
                <a:cubicBezTo>
                  <a:pt x="2486875" y="510996"/>
                  <a:pt x="2498132" y="522351"/>
                  <a:pt x="2554417" y="522351"/>
                </a:cubicBezTo>
                <a:cubicBezTo>
                  <a:pt x="2565674" y="545062"/>
                  <a:pt x="2588188" y="522351"/>
                  <a:pt x="2554417" y="522351"/>
                </a:cubicBezTo>
                <a:cubicBezTo>
                  <a:pt x="2543160" y="510996"/>
                  <a:pt x="2475618" y="510996"/>
                  <a:pt x="2531903" y="510996"/>
                </a:cubicBezTo>
                <a:cubicBezTo>
                  <a:pt x="2576931" y="510996"/>
                  <a:pt x="2678244" y="545062"/>
                  <a:pt x="2712016" y="533706"/>
                </a:cubicBezTo>
                <a:cubicBezTo>
                  <a:pt x="2723273" y="545062"/>
                  <a:pt x="2745787" y="556417"/>
                  <a:pt x="2768301" y="556417"/>
                </a:cubicBezTo>
                <a:cubicBezTo>
                  <a:pt x="2768301" y="567773"/>
                  <a:pt x="2802072" y="545062"/>
                  <a:pt x="2768301" y="556417"/>
                </a:cubicBezTo>
                <a:cubicBezTo>
                  <a:pt x="2757044" y="545062"/>
                  <a:pt x="2734530" y="533706"/>
                  <a:pt x="2712016" y="533706"/>
                </a:cubicBezTo>
                <a:cubicBezTo>
                  <a:pt x="2644473" y="510996"/>
                  <a:pt x="2565674" y="499640"/>
                  <a:pt x="2486875" y="488285"/>
                </a:cubicBezTo>
                <a:cubicBezTo>
                  <a:pt x="2712016" y="488285"/>
                  <a:pt x="2869614" y="533706"/>
                  <a:pt x="3049727" y="590484"/>
                </a:cubicBezTo>
                <a:cubicBezTo>
                  <a:pt x="3184812" y="635906"/>
                  <a:pt x="3331153" y="692683"/>
                  <a:pt x="3454981" y="749460"/>
                </a:cubicBezTo>
                <a:cubicBezTo>
                  <a:pt x="3657608" y="840304"/>
                  <a:pt x="3803949" y="942503"/>
                  <a:pt x="3984062" y="1044702"/>
                </a:cubicBezTo>
                <a:cubicBezTo>
                  <a:pt x="4006576" y="1067413"/>
                  <a:pt x="4130404" y="1158257"/>
                  <a:pt x="4152918" y="1158257"/>
                </a:cubicBezTo>
                <a:cubicBezTo>
                  <a:pt x="4164175" y="1158257"/>
                  <a:pt x="4152918" y="1146901"/>
                  <a:pt x="4141661" y="1146901"/>
                </a:cubicBezTo>
                <a:cubicBezTo>
                  <a:pt x="4107890" y="1112835"/>
                  <a:pt x="4029090" y="1056058"/>
                  <a:pt x="4006576" y="1044702"/>
                </a:cubicBezTo>
                <a:cubicBezTo>
                  <a:pt x="3826463" y="919792"/>
                  <a:pt x="3680122" y="828948"/>
                  <a:pt x="3477495" y="726749"/>
                </a:cubicBezTo>
                <a:cubicBezTo>
                  <a:pt x="3241097" y="601839"/>
                  <a:pt x="2993442" y="522351"/>
                  <a:pt x="2723273" y="442863"/>
                </a:cubicBezTo>
                <a:cubicBezTo>
                  <a:pt x="2700758" y="442863"/>
                  <a:pt x="2666987" y="431507"/>
                  <a:pt x="2655730" y="431507"/>
                </a:cubicBezTo>
                <a:cubicBezTo>
                  <a:pt x="2655730" y="431507"/>
                  <a:pt x="2712016" y="431507"/>
                  <a:pt x="2666987" y="420152"/>
                </a:cubicBezTo>
                <a:cubicBezTo>
                  <a:pt x="2621959" y="408796"/>
                  <a:pt x="2531903" y="397441"/>
                  <a:pt x="2509389" y="386085"/>
                </a:cubicBezTo>
                <a:cubicBezTo>
                  <a:pt x="2757044" y="408796"/>
                  <a:pt x="2970928" y="476929"/>
                  <a:pt x="3184812" y="556417"/>
                </a:cubicBezTo>
                <a:cubicBezTo>
                  <a:pt x="3184812" y="556417"/>
                  <a:pt x="3196069" y="556417"/>
                  <a:pt x="3196069" y="556417"/>
                </a:cubicBezTo>
                <a:cubicBezTo>
                  <a:pt x="3196069" y="567773"/>
                  <a:pt x="3207326" y="556417"/>
                  <a:pt x="3218583" y="567773"/>
                </a:cubicBezTo>
                <a:cubicBezTo>
                  <a:pt x="3218583" y="556417"/>
                  <a:pt x="3207326" y="556417"/>
                  <a:pt x="3196069" y="556417"/>
                </a:cubicBezTo>
                <a:cubicBezTo>
                  <a:pt x="3196069" y="545062"/>
                  <a:pt x="3184812" y="556417"/>
                  <a:pt x="3184812" y="556417"/>
                </a:cubicBezTo>
                <a:cubicBezTo>
                  <a:pt x="3083498" y="499640"/>
                  <a:pt x="2970928" y="465574"/>
                  <a:pt x="2869614" y="420152"/>
                </a:cubicBezTo>
                <a:cubicBezTo>
                  <a:pt x="2892128" y="420152"/>
                  <a:pt x="2869614" y="397441"/>
                  <a:pt x="2869614" y="420152"/>
                </a:cubicBezTo>
                <a:cubicBezTo>
                  <a:pt x="2824586" y="420152"/>
                  <a:pt x="2813329" y="397441"/>
                  <a:pt x="2847100" y="397441"/>
                </a:cubicBezTo>
                <a:cubicBezTo>
                  <a:pt x="2914642" y="397441"/>
                  <a:pt x="3027213" y="454218"/>
                  <a:pt x="3072241" y="454218"/>
                </a:cubicBezTo>
                <a:cubicBezTo>
                  <a:pt x="3072241" y="465574"/>
                  <a:pt x="3083498" y="465574"/>
                  <a:pt x="3083498" y="465574"/>
                </a:cubicBezTo>
                <a:cubicBezTo>
                  <a:pt x="3083498" y="454218"/>
                  <a:pt x="3072241" y="454218"/>
                  <a:pt x="3072241" y="454218"/>
                </a:cubicBezTo>
                <a:cubicBezTo>
                  <a:pt x="3015956" y="431507"/>
                  <a:pt x="2982185" y="420152"/>
                  <a:pt x="2925899" y="397441"/>
                </a:cubicBezTo>
                <a:cubicBezTo>
                  <a:pt x="2914642" y="397441"/>
                  <a:pt x="2757044" y="363375"/>
                  <a:pt x="2757044" y="352019"/>
                </a:cubicBezTo>
                <a:cubicBezTo>
                  <a:pt x="2757044" y="352019"/>
                  <a:pt x="2903385" y="363375"/>
                  <a:pt x="2847100" y="352019"/>
                </a:cubicBezTo>
                <a:cubicBezTo>
                  <a:pt x="2757044" y="329308"/>
                  <a:pt x="2678244" y="317953"/>
                  <a:pt x="2599445" y="295242"/>
                </a:cubicBezTo>
                <a:cubicBezTo>
                  <a:pt x="2576931" y="295242"/>
                  <a:pt x="2464360" y="272531"/>
                  <a:pt x="2543160" y="283886"/>
                </a:cubicBezTo>
                <a:cubicBezTo>
                  <a:pt x="2757044" y="306597"/>
                  <a:pt x="2914642" y="352019"/>
                  <a:pt x="3083498" y="408796"/>
                </a:cubicBezTo>
                <a:cubicBezTo>
                  <a:pt x="3094755" y="420152"/>
                  <a:pt x="3184812" y="442863"/>
                  <a:pt x="3151040" y="431507"/>
                </a:cubicBezTo>
                <a:cubicBezTo>
                  <a:pt x="3083498" y="397441"/>
                  <a:pt x="3004699" y="363375"/>
                  <a:pt x="2925899" y="340664"/>
                </a:cubicBezTo>
                <a:cubicBezTo>
                  <a:pt x="3004699" y="352019"/>
                  <a:pt x="3060984" y="386085"/>
                  <a:pt x="3139783" y="397441"/>
                </a:cubicBezTo>
                <a:cubicBezTo>
                  <a:pt x="3094755" y="386085"/>
                  <a:pt x="3060984" y="363375"/>
                  <a:pt x="3027213" y="340664"/>
                </a:cubicBezTo>
                <a:cubicBezTo>
                  <a:pt x="3072241" y="340664"/>
                  <a:pt x="3094755" y="363375"/>
                  <a:pt x="3128526" y="374730"/>
                </a:cubicBezTo>
                <a:cubicBezTo>
                  <a:pt x="3139783" y="374730"/>
                  <a:pt x="3162297" y="363375"/>
                  <a:pt x="3184812" y="374730"/>
                </a:cubicBezTo>
                <a:cubicBezTo>
                  <a:pt x="3196069" y="374730"/>
                  <a:pt x="3252354" y="408796"/>
                  <a:pt x="3263611" y="408796"/>
                </a:cubicBezTo>
                <a:cubicBezTo>
                  <a:pt x="3297382" y="397441"/>
                  <a:pt x="3229840" y="386085"/>
                  <a:pt x="3218583" y="386085"/>
                </a:cubicBezTo>
                <a:cubicBezTo>
                  <a:pt x="3218583" y="386085"/>
                  <a:pt x="3241097" y="374730"/>
                  <a:pt x="3241097" y="374730"/>
                </a:cubicBezTo>
                <a:cubicBezTo>
                  <a:pt x="3173554" y="329308"/>
                  <a:pt x="3060984" y="295242"/>
                  <a:pt x="2903385" y="249820"/>
                </a:cubicBezTo>
                <a:cubicBezTo>
                  <a:pt x="2824586" y="227109"/>
                  <a:pt x="2655730" y="193043"/>
                  <a:pt x="2565674" y="170332"/>
                </a:cubicBezTo>
                <a:cubicBezTo>
                  <a:pt x="2565674" y="170332"/>
                  <a:pt x="2498132" y="147621"/>
                  <a:pt x="2531903" y="158976"/>
                </a:cubicBezTo>
                <a:cubicBezTo>
                  <a:pt x="2678244" y="170332"/>
                  <a:pt x="2835843" y="204398"/>
                  <a:pt x="2948414" y="204398"/>
                </a:cubicBezTo>
                <a:cubicBezTo>
                  <a:pt x="2948414" y="204398"/>
                  <a:pt x="2959671" y="193043"/>
                  <a:pt x="2970928" y="204398"/>
                </a:cubicBezTo>
                <a:cubicBezTo>
                  <a:pt x="3004699" y="204398"/>
                  <a:pt x="3038470" y="227109"/>
                  <a:pt x="3072241" y="238465"/>
                </a:cubicBezTo>
                <a:cubicBezTo>
                  <a:pt x="3094755" y="238465"/>
                  <a:pt x="3162297" y="238465"/>
                  <a:pt x="3128526" y="227109"/>
                </a:cubicBezTo>
                <a:cubicBezTo>
                  <a:pt x="3049727" y="193043"/>
                  <a:pt x="2959671" y="193043"/>
                  <a:pt x="2892128" y="147621"/>
                </a:cubicBezTo>
                <a:cubicBezTo>
                  <a:pt x="2790815" y="90844"/>
                  <a:pt x="2970928" y="147621"/>
                  <a:pt x="3027213" y="158976"/>
                </a:cubicBezTo>
                <a:cubicBezTo>
                  <a:pt x="3049727" y="170332"/>
                  <a:pt x="3072241" y="170332"/>
                  <a:pt x="3094755" y="181687"/>
                </a:cubicBezTo>
                <a:cubicBezTo>
                  <a:pt x="3128526" y="193043"/>
                  <a:pt x="3207326" y="215754"/>
                  <a:pt x="3173554" y="204398"/>
                </a:cubicBezTo>
                <a:cubicBezTo>
                  <a:pt x="3128526" y="181687"/>
                  <a:pt x="3094755" y="170332"/>
                  <a:pt x="3060984" y="158976"/>
                </a:cubicBezTo>
                <a:cubicBezTo>
                  <a:pt x="3038470" y="147621"/>
                  <a:pt x="2892128" y="79488"/>
                  <a:pt x="2993442" y="102199"/>
                </a:cubicBezTo>
                <a:cubicBezTo>
                  <a:pt x="3038470" y="113555"/>
                  <a:pt x="3083498" y="136265"/>
                  <a:pt x="3128526" y="147621"/>
                </a:cubicBezTo>
                <a:cubicBezTo>
                  <a:pt x="3274868" y="193043"/>
                  <a:pt x="3409952" y="238465"/>
                  <a:pt x="3533780" y="295242"/>
                </a:cubicBezTo>
                <a:cubicBezTo>
                  <a:pt x="3871491" y="442863"/>
                  <a:pt x="4164175" y="681327"/>
                  <a:pt x="4456858" y="863015"/>
                </a:cubicBezTo>
                <a:cubicBezTo>
                  <a:pt x="4603200" y="953858"/>
                  <a:pt x="4760799" y="1033347"/>
                  <a:pt x="4940911" y="1090124"/>
                </a:cubicBezTo>
                <a:cubicBezTo>
                  <a:pt x="4929654" y="1090124"/>
                  <a:pt x="4929654" y="1090124"/>
                  <a:pt x="4929654" y="1090124"/>
                </a:cubicBezTo>
                <a:cubicBezTo>
                  <a:pt x="4929654" y="1090124"/>
                  <a:pt x="4997197" y="1112835"/>
                  <a:pt x="5019711" y="1112835"/>
                </a:cubicBezTo>
                <a:cubicBezTo>
                  <a:pt x="5098510" y="1135546"/>
                  <a:pt x="5222338" y="1169612"/>
                  <a:pt x="5289880" y="1169612"/>
                </a:cubicBezTo>
                <a:cubicBezTo>
                  <a:pt x="5289880" y="1192323"/>
                  <a:pt x="5312394" y="1180968"/>
                  <a:pt x="5323651" y="1180968"/>
                </a:cubicBezTo>
                <a:cubicBezTo>
                  <a:pt x="5346165" y="1203678"/>
                  <a:pt x="5379936" y="1169612"/>
                  <a:pt x="5323651" y="1180968"/>
                </a:cubicBezTo>
                <a:cubicBezTo>
                  <a:pt x="5323651" y="1169612"/>
                  <a:pt x="5301137" y="1180968"/>
                  <a:pt x="5289880" y="1169612"/>
                </a:cubicBezTo>
                <a:cubicBezTo>
                  <a:pt x="5211080" y="1146901"/>
                  <a:pt x="5121024" y="1146901"/>
                  <a:pt x="5042225" y="1112835"/>
                </a:cubicBezTo>
                <a:cubicBezTo>
                  <a:pt x="5042225" y="1112835"/>
                  <a:pt x="5064739" y="1112835"/>
                  <a:pt x="5064739" y="1112835"/>
                </a:cubicBezTo>
                <a:cubicBezTo>
                  <a:pt x="5053482" y="1101479"/>
                  <a:pt x="4997197" y="1090124"/>
                  <a:pt x="4940911" y="1078768"/>
                </a:cubicBezTo>
                <a:cubicBezTo>
                  <a:pt x="4468115" y="908437"/>
                  <a:pt x="4175432" y="613195"/>
                  <a:pt x="3770178" y="386085"/>
                </a:cubicBezTo>
                <a:cubicBezTo>
                  <a:pt x="3646350" y="317953"/>
                  <a:pt x="3511266" y="261175"/>
                  <a:pt x="3376181" y="193043"/>
                </a:cubicBezTo>
                <a:cubicBezTo>
                  <a:pt x="3364924" y="193043"/>
                  <a:pt x="3297382" y="147621"/>
                  <a:pt x="3342410" y="170332"/>
                </a:cubicBezTo>
                <a:cubicBezTo>
                  <a:pt x="3421210" y="193043"/>
                  <a:pt x="3511266" y="249820"/>
                  <a:pt x="3578808" y="238465"/>
                </a:cubicBezTo>
                <a:cubicBezTo>
                  <a:pt x="3578808" y="261175"/>
                  <a:pt x="3601322" y="238465"/>
                  <a:pt x="3578808" y="238465"/>
                </a:cubicBezTo>
                <a:cubicBezTo>
                  <a:pt x="3511266" y="215754"/>
                  <a:pt x="3421210" y="136265"/>
                  <a:pt x="3342410" y="90844"/>
                </a:cubicBezTo>
                <a:cubicBezTo>
                  <a:pt x="3319896" y="79488"/>
                  <a:pt x="3218583" y="45422"/>
                  <a:pt x="3274868" y="45422"/>
                </a:cubicBezTo>
                <a:cubicBezTo>
                  <a:pt x="3364924" y="56777"/>
                  <a:pt x="3421210" y="102199"/>
                  <a:pt x="3511266" y="113555"/>
                </a:cubicBezTo>
                <a:cubicBezTo>
                  <a:pt x="3511266" y="136265"/>
                  <a:pt x="3545037" y="102199"/>
                  <a:pt x="3511266" y="113555"/>
                </a:cubicBezTo>
                <a:cubicBezTo>
                  <a:pt x="3488752" y="90844"/>
                  <a:pt x="3454981" y="90844"/>
                  <a:pt x="3432467" y="68133"/>
                </a:cubicBezTo>
                <a:cubicBezTo>
                  <a:pt x="3342410" y="22711"/>
                  <a:pt x="3522523" y="90844"/>
                  <a:pt x="3522523" y="90844"/>
                </a:cubicBezTo>
                <a:cubicBezTo>
                  <a:pt x="3545037" y="90844"/>
                  <a:pt x="3466238" y="45422"/>
                  <a:pt x="3466238" y="45422"/>
                </a:cubicBezTo>
                <a:cubicBezTo>
                  <a:pt x="3466238" y="45422"/>
                  <a:pt x="3500009" y="45422"/>
                  <a:pt x="3500009" y="45422"/>
                </a:cubicBezTo>
                <a:cubicBezTo>
                  <a:pt x="3511266" y="22711"/>
                  <a:pt x="3443724" y="22711"/>
                  <a:pt x="343246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211940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072993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326514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2425F1-F5C3-4447-A77C-5A8943D6C8FD}"/>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664710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882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92000" cy="3696789"/>
          </a:xfrm>
          <a:prstGeom prst="rect">
            <a:avLst/>
          </a:prstGeom>
        </p:spPr>
        <p:txBody>
          <a:bodyPr/>
          <a:lstStyle/>
          <a:p>
            <a:endParaRPr lang="en-US"/>
          </a:p>
        </p:txBody>
      </p:sp>
      <p:sp>
        <p:nvSpPr>
          <p:cNvPr id="3" name="TextBox 2">
            <a:extLst>
              <a:ext uri="{FF2B5EF4-FFF2-40B4-BE49-F238E27FC236}">
                <a16:creationId xmlns:a16="http://schemas.microsoft.com/office/drawing/2014/main" id="{334C9BD8-8EEA-470B-9316-FF83F1914C96}"/>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710346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Picture Placeholder 144"/>
          <p:cNvSpPr>
            <a:spLocks noGrp="1"/>
          </p:cNvSpPr>
          <p:nvPr>
            <p:ph type="pic" sz="quarter" idx="10"/>
          </p:nvPr>
        </p:nvSpPr>
        <p:spPr>
          <a:xfrm>
            <a:off x="-2732429" y="2107305"/>
            <a:ext cx="10302468" cy="3918983"/>
          </a:xfrm>
          <a:custGeom>
            <a:avLst/>
            <a:gdLst>
              <a:gd name="connsiteX0" fmla="*/ 5320128 w 7283874"/>
              <a:gd name="connsiteY0" fmla="*/ 2669059 h 2770732"/>
              <a:gd name="connsiteX1" fmla="*/ 5364634 w 7283874"/>
              <a:gd name="connsiteY1" fmla="*/ 2672082 h 2770732"/>
              <a:gd name="connsiteX2" fmla="*/ 5413707 w 7283874"/>
              <a:gd name="connsiteY2" fmla="*/ 2691244 h 2770732"/>
              <a:gd name="connsiteX3" fmla="*/ 5323651 w 7283874"/>
              <a:gd name="connsiteY3" fmla="*/ 2679888 h 2770732"/>
              <a:gd name="connsiteX4" fmla="*/ 5310987 w 7283874"/>
              <a:gd name="connsiteY4" fmla="*/ 2665694 h 2770732"/>
              <a:gd name="connsiteX5" fmla="*/ 5319957 w 7283874"/>
              <a:gd name="connsiteY5" fmla="*/ 2668533 h 2770732"/>
              <a:gd name="connsiteX6" fmla="*/ 5320128 w 7283874"/>
              <a:gd name="connsiteY6" fmla="*/ 2669059 h 2770732"/>
              <a:gd name="connsiteX7" fmla="*/ 5312394 w 7283874"/>
              <a:gd name="connsiteY7" fmla="*/ 2668533 h 2770732"/>
              <a:gd name="connsiteX8" fmla="*/ 5303898 w 7283874"/>
              <a:gd name="connsiteY8" fmla="*/ 2666648 h 2770732"/>
              <a:gd name="connsiteX9" fmla="*/ 6841653 w 7283874"/>
              <a:gd name="connsiteY9" fmla="*/ 2307729 h 2770732"/>
              <a:gd name="connsiteX10" fmla="*/ 6840538 w 7283874"/>
              <a:gd name="connsiteY10" fmla="*/ 2307997 h 2770732"/>
              <a:gd name="connsiteX11" fmla="*/ 6836699 w 7283874"/>
              <a:gd name="connsiteY11" fmla="*/ 2308255 h 2770732"/>
              <a:gd name="connsiteX12" fmla="*/ 7012208 w 7283874"/>
              <a:gd name="connsiteY12" fmla="*/ 2282447 h 2770732"/>
              <a:gd name="connsiteX13" fmla="*/ 6865866 w 7283874"/>
              <a:gd name="connsiteY13" fmla="*/ 2305158 h 2770732"/>
              <a:gd name="connsiteX14" fmla="*/ 6841653 w 7283874"/>
              <a:gd name="connsiteY14" fmla="*/ 2307729 h 2770732"/>
              <a:gd name="connsiteX15" fmla="*/ 6899638 w 7283874"/>
              <a:gd name="connsiteY15" fmla="*/ 2293803 h 2770732"/>
              <a:gd name="connsiteX16" fmla="*/ 7012208 w 7283874"/>
              <a:gd name="connsiteY16" fmla="*/ 2282447 h 2770732"/>
              <a:gd name="connsiteX17" fmla="*/ 2734530 w 7283874"/>
              <a:gd name="connsiteY17" fmla="*/ 1635186 h 2770732"/>
              <a:gd name="connsiteX18" fmla="*/ 2723273 w 7283874"/>
              <a:gd name="connsiteY18" fmla="*/ 1646542 h 2770732"/>
              <a:gd name="connsiteX19" fmla="*/ 2734530 w 7283874"/>
              <a:gd name="connsiteY19" fmla="*/ 1635186 h 2770732"/>
              <a:gd name="connsiteX20" fmla="*/ 2768301 w 7283874"/>
              <a:gd name="connsiteY20" fmla="*/ 1101479 h 2770732"/>
              <a:gd name="connsiteX21" fmla="*/ 2802072 w 7283874"/>
              <a:gd name="connsiteY21" fmla="*/ 1112835 h 2770732"/>
              <a:gd name="connsiteX22" fmla="*/ 2802072 w 7283874"/>
              <a:gd name="connsiteY22" fmla="*/ 1112835 h 2770732"/>
              <a:gd name="connsiteX23" fmla="*/ 2768301 w 7283874"/>
              <a:gd name="connsiteY23" fmla="*/ 1101479 h 2770732"/>
              <a:gd name="connsiteX24" fmla="*/ 2466119 w 7283874"/>
              <a:gd name="connsiteY24" fmla="*/ 752831 h 2770732"/>
              <a:gd name="connsiteX25" fmla="*/ 2475618 w 7283874"/>
              <a:gd name="connsiteY25" fmla="*/ 760816 h 2770732"/>
              <a:gd name="connsiteX26" fmla="*/ 2466119 w 7283874"/>
              <a:gd name="connsiteY26" fmla="*/ 752831 h 2770732"/>
              <a:gd name="connsiteX27" fmla="*/ 3106012 w 7283874"/>
              <a:gd name="connsiteY27" fmla="*/ 465574 h 2770732"/>
              <a:gd name="connsiteX28" fmla="*/ 3106012 w 7283874"/>
              <a:gd name="connsiteY28" fmla="*/ 465574 h 2770732"/>
              <a:gd name="connsiteX29" fmla="*/ 3432467 w 7283874"/>
              <a:gd name="connsiteY29" fmla="*/ 0 h 2770732"/>
              <a:gd name="connsiteX30" fmla="*/ 3500009 w 7283874"/>
              <a:gd name="connsiteY30" fmla="*/ 22711 h 2770732"/>
              <a:gd name="connsiteX31" fmla="*/ 3578808 w 7283874"/>
              <a:gd name="connsiteY31" fmla="*/ 45422 h 2770732"/>
              <a:gd name="connsiteX32" fmla="*/ 3623836 w 7283874"/>
              <a:gd name="connsiteY32" fmla="*/ 68133 h 2770732"/>
              <a:gd name="connsiteX33" fmla="*/ 3668865 w 7283874"/>
              <a:gd name="connsiteY33" fmla="*/ 68133 h 2770732"/>
              <a:gd name="connsiteX34" fmla="*/ 3826463 w 7283874"/>
              <a:gd name="connsiteY34" fmla="*/ 158976 h 2770732"/>
              <a:gd name="connsiteX35" fmla="*/ 3984062 w 7283874"/>
              <a:gd name="connsiteY35" fmla="*/ 261175 h 2770732"/>
              <a:gd name="connsiteX36" fmla="*/ 4839598 w 7283874"/>
              <a:gd name="connsiteY36" fmla="*/ 783527 h 2770732"/>
              <a:gd name="connsiteX37" fmla="*/ 5053482 w 7283874"/>
              <a:gd name="connsiteY37" fmla="*/ 851659 h 2770732"/>
              <a:gd name="connsiteX38" fmla="*/ 5177309 w 7283874"/>
              <a:gd name="connsiteY38" fmla="*/ 897081 h 2770732"/>
              <a:gd name="connsiteX39" fmla="*/ 5447478 w 7283874"/>
              <a:gd name="connsiteY39" fmla="*/ 931147 h 2770732"/>
              <a:gd name="connsiteX40" fmla="*/ 5492507 w 7283874"/>
              <a:gd name="connsiteY40" fmla="*/ 942503 h 2770732"/>
              <a:gd name="connsiteX41" fmla="*/ 5481250 w 7283874"/>
              <a:gd name="connsiteY41" fmla="*/ 953858 h 2770732"/>
              <a:gd name="connsiteX42" fmla="*/ 5706391 w 7283874"/>
              <a:gd name="connsiteY42" fmla="*/ 987925 h 2770732"/>
              <a:gd name="connsiteX43" fmla="*/ 5830218 w 7283874"/>
              <a:gd name="connsiteY43" fmla="*/ 1021991 h 2770732"/>
              <a:gd name="connsiteX44" fmla="*/ 5897760 w 7283874"/>
              <a:gd name="connsiteY44" fmla="*/ 1021991 h 2770732"/>
              <a:gd name="connsiteX45" fmla="*/ 5886503 w 7283874"/>
              <a:gd name="connsiteY45" fmla="*/ 1033347 h 2770732"/>
              <a:gd name="connsiteX46" fmla="*/ 5875246 w 7283874"/>
              <a:gd name="connsiteY46" fmla="*/ 1033347 h 2770732"/>
              <a:gd name="connsiteX47" fmla="*/ 5886503 w 7283874"/>
              <a:gd name="connsiteY47" fmla="*/ 1033347 h 2770732"/>
              <a:gd name="connsiteX48" fmla="*/ 5897760 w 7283874"/>
              <a:gd name="connsiteY48" fmla="*/ 1044702 h 2770732"/>
              <a:gd name="connsiteX49" fmla="*/ 6077873 w 7283874"/>
              <a:gd name="connsiteY49" fmla="*/ 1056058 h 2770732"/>
              <a:gd name="connsiteX50" fmla="*/ 6561926 w 7283874"/>
              <a:gd name="connsiteY50" fmla="*/ 1056058 h 2770732"/>
              <a:gd name="connsiteX51" fmla="*/ 6606954 w 7283874"/>
              <a:gd name="connsiteY51" fmla="*/ 1056058 h 2770732"/>
              <a:gd name="connsiteX52" fmla="*/ 6561926 w 7283874"/>
              <a:gd name="connsiteY52" fmla="*/ 1078768 h 2770732"/>
              <a:gd name="connsiteX53" fmla="*/ 6336785 w 7283874"/>
              <a:gd name="connsiteY53" fmla="*/ 1090124 h 2770732"/>
              <a:gd name="connsiteX54" fmla="*/ 5987817 w 7283874"/>
              <a:gd name="connsiteY54" fmla="*/ 1078768 h 2770732"/>
              <a:gd name="connsiteX55" fmla="*/ 5894418 w 7283874"/>
              <a:gd name="connsiteY55" fmla="*/ 1073978 h 2770732"/>
              <a:gd name="connsiteX56" fmla="*/ 5883209 w 7283874"/>
              <a:gd name="connsiteY56" fmla="*/ 1076779 h 2770732"/>
              <a:gd name="connsiteX57" fmla="*/ 5880523 w 7283874"/>
              <a:gd name="connsiteY57" fmla="*/ 1075752 h 2770732"/>
              <a:gd name="connsiteX58" fmla="*/ 5875246 w 7283874"/>
              <a:gd name="connsiteY58" fmla="*/ 1078768 h 2770732"/>
              <a:gd name="connsiteX59" fmla="*/ 5883209 w 7283874"/>
              <a:gd name="connsiteY59" fmla="*/ 1076779 h 2770732"/>
              <a:gd name="connsiteX60" fmla="*/ 5892132 w 7283874"/>
              <a:gd name="connsiteY60" fmla="*/ 1080188 h 2770732"/>
              <a:gd name="connsiteX61" fmla="*/ 5909017 w 7283874"/>
              <a:gd name="connsiteY61" fmla="*/ 1090124 h 2770732"/>
              <a:gd name="connsiteX62" fmla="*/ 6044102 w 7283874"/>
              <a:gd name="connsiteY62" fmla="*/ 1101479 h 2770732"/>
              <a:gd name="connsiteX63" fmla="*/ 6145415 w 7283874"/>
              <a:gd name="connsiteY63" fmla="*/ 1112835 h 2770732"/>
              <a:gd name="connsiteX64" fmla="*/ 6303014 w 7283874"/>
              <a:gd name="connsiteY64" fmla="*/ 1112835 h 2770732"/>
              <a:gd name="connsiteX65" fmla="*/ 6393070 w 7283874"/>
              <a:gd name="connsiteY65" fmla="*/ 1124190 h 2770732"/>
              <a:gd name="connsiteX66" fmla="*/ 6179186 w 7283874"/>
              <a:gd name="connsiteY66" fmla="*/ 1124190 h 2770732"/>
              <a:gd name="connsiteX67" fmla="*/ 6167929 w 7283874"/>
              <a:gd name="connsiteY67" fmla="*/ 1135546 h 2770732"/>
              <a:gd name="connsiteX68" fmla="*/ 6077873 w 7283874"/>
              <a:gd name="connsiteY68" fmla="*/ 1146901 h 2770732"/>
              <a:gd name="connsiteX69" fmla="*/ 6021588 w 7283874"/>
              <a:gd name="connsiteY69" fmla="*/ 1158257 h 2770732"/>
              <a:gd name="connsiteX70" fmla="*/ 5965303 w 7283874"/>
              <a:gd name="connsiteY70" fmla="*/ 1158257 h 2770732"/>
              <a:gd name="connsiteX71" fmla="*/ 5965303 w 7283874"/>
              <a:gd name="connsiteY71" fmla="*/ 1192323 h 2770732"/>
              <a:gd name="connsiteX72" fmla="*/ 5728905 w 7283874"/>
              <a:gd name="connsiteY72" fmla="*/ 1169612 h 2770732"/>
              <a:gd name="connsiteX73" fmla="*/ 5683876 w 7283874"/>
              <a:gd name="connsiteY73" fmla="*/ 1192323 h 2770732"/>
              <a:gd name="connsiteX74" fmla="*/ 5875246 w 7283874"/>
              <a:gd name="connsiteY74" fmla="*/ 1215034 h 2770732"/>
              <a:gd name="connsiteX75" fmla="*/ 6021588 w 7283874"/>
              <a:gd name="connsiteY75" fmla="*/ 1226389 h 2770732"/>
              <a:gd name="connsiteX76" fmla="*/ 5931531 w 7283874"/>
              <a:gd name="connsiteY76" fmla="*/ 1237745 h 2770732"/>
              <a:gd name="connsiteX77" fmla="*/ 5875246 w 7283874"/>
              <a:gd name="connsiteY77" fmla="*/ 1249100 h 2770732"/>
              <a:gd name="connsiteX78" fmla="*/ 5740162 w 7283874"/>
              <a:gd name="connsiteY78" fmla="*/ 1249100 h 2770732"/>
              <a:gd name="connsiteX79" fmla="*/ 5909017 w 7283874"/>
              <a:gd name="connsiteY79" fmla="*/ 1260456 h 2770732"/>
              <a:gd name="connsiteX80" fmla="*/ 6224214 w 7283874"/>
              <a:gd name="connsiteY80" fmla="*/ 1283167 h 2770732"/>
              <a:gd name="connsiteX81" fmla="*/ 6708268 w 7283874"/>
              <a:gd name="connsiteY81" fmla="*/ 1294522 h 2770732"/>
              <a:gd name="connsiteX82" fmla="*/ 6809581 w 7283874"/>
              <a:gd name="connsiteY82" fmla="*/ 1294522 h 2770732"/>
              <a:gd name="connsiteX83" fmla="*/ 6742038 w 7283874"/>
              <a:gd name="connsiteY83" fmla="*/ 1305878 h 2770732"/>
              <a:gd name="connsiteX84" fmla="*/ 6415584 w 7283874"/>
              <a:gd name="connsiteY84" fmla="*/ 1328589 h 2770732"/>
              <a:gd name="connsiteX85" fmla="*/ 6516898 w 7283874"/>
              <a:gd name="connsiteY85" fmla="*/ 1328589 h 2770732"/>
              <a:gd name="connsiteX86" fmla="*/ 6764553 w 7283874"/>
              <a:gd name="connsiteY86" fmla="*/ 1328589 h 2770732"/>
              <a:gd name="connsiteX87" fmla="*/ 6944666 w 7283874"/>
              <a:gd name="connsiteY87" fmla="*/ 1317233 h 2770732"/>
              <a:gd name="connsiteX88" fmla="*/ 6865866 w 7283874"/>
              <a:gd name="connsiteY88" fmla="*/ 1328589 h 2770732"/>
              <a:gd name="connsiteX89" fmla="*/ 6944666 w 7283874"/>
              <a:gd name="connsiteY89" fmla="*/ 1351299 h 2770732"/>
              <a:gd name="connsiteX90" fmla="*/ 6877123 w 7283874"/>
              <a:gd name="connsiteY90" fmla="*/ 1362655 h 2770732"/>
              <a:gd name="connsiteX91" fmla="*/ 6865866 w 7283874"/>
              <a:gd name="connsiteY91" fmla="*/ 1374011 h 2770732"/>
              <a:gd name="connsiteX92" fmla="*/ 6651982 w 7283874"/>
              <a:gd name="connsiteY92" fmla="*/ 1396722 h 2770732"/>
              <a:gd name="connsiteX93" fmla="*/ 6651982 w 7283874"/>
              <a:gd name="connsiteY93" fmla="*/ 1396722 h 2770732"/>
              <a:gd name="connsiteX94" fmla="*/ 6730782 w 7283874"/>
              <a:gd name="connsiteY94" fmla="*/ 1396722 h 2770732"/>
              <a:gd name="connsiteX95" fmla="*/ 6629468 w 7283874"/>
              <a:gd name="connsiteY95" fmla="*/ 1419433 h 2770732"/>
              <a:gd name="connsiteX96" fmla="*/ 6404327 w 7283874"/>
              <a:gd name="connsiteY96" fmla="*/ 1430788 h 2770732"/>
              <a:gd name="connsiteX97" fmla="*/ 6145415 w 7283874"/>
              <a:gd name="connsiteY97" fmla="*/ 1442143 h 2770732"/>
              <a:gd name="connsiteX98" fmla="*/ 6246728 w 7283874"/>
              <a:gd name="connsiteY98" fmla="*/ 1453499 h 2770732"/>
              <a:gd name="connsiteX99" fmla="*/ 6753296 w 7283874"/>
              <a:gd name="connsiteY99" fmla="*/ 1453499 h 2770732"/>
              <a:gd name="connsiteX100" fmla="*/ 6944666 w 7283874"/>
              <a:gd name="connsiteY100" fmla="*/ 1442143 h 2770732"/>
              <a:gd name="connsiteX101" fmla="*/ 6854609 w 7283874"/>
              <a:gd name="connsiteY101" fmla="*/ 1464854 h 2770732"/>
              <a:gd name="connsiteX102" fmla="*/ 6933408 w 7283874"/>
              <a:gd name="connsiteY102" fmla="*/ 1464854 h 2770732"/>
              <a:gd name="connsiteX103" fmla="*/ 6927780 w 7283874"/>
              <a:gd name="connsiteY103" fmla="*/ 1474790 h 2770732"/>
              <a:gd name="connsiteX104" fmla="*/ 6924158 w 7283874"/>
              <a:gd name="connsiteY104" fmla="*/ 1478942 h 2770732"/>
              <a:gd name="connsiteX105" fmla="*/ 6922152 w 7283874"/>
              <a:gd name="connsiteY105" fmla="*/ 1476210 h 2770732"/>
              <a:gd name="connsiteX106" fmla="*/ 6923911 w 7283874"/>
              <a:gd name="connsiteY106" fmla="*/ 1479226 h 2770732"/>
              <a:gd name="connsiteX107" fmla="*/ 6924158 w 7283874"/>
              <a:gd name="connsiteY107" fmla="*/ 1478942 h 2770732"/>
              <a:gd name="connsiteX108" fmla="*/ 6925670 w 7283874"/>
              <a:gd name="connsiteY108" fmla="*/ 1481000 h 2770732"/>
              <a:gd name="connsiteX109" fmla="*/ 6944666 w 7283874"/>
              <a:gd name="connsiteY109" fmla="*/ 1476210 h 2770732"/>
              <a:gd name="connsiteX110" fmla="*/ 6865866 w 7283874"/>
              <a:gd name="connsiteY110" fmla="*/ 1510276 h 2770732"/>
              <a:gd name="connsiteX111" fmla="*/ 6359299 w 7283874"/>
              <a:gd name="connsiteY111" fmla="*/ 1544343 h 2770732"/>
              <a:gd name="connsiteX112" fmla="*/ 6111644 w 7283874"/>
              <a:gd name="connsiteY112" fmla="*/ 1544343 h 2770732"/>
              <a:gd name="connsiteX113" fmla="*/ 6246728 w 7283874"/>
              <a:gd name="connsiteY113" fmla="*/ 1555698 h 2770732"/>
              <a:gd name="connsiteX114" fmla="*/ 6449356 w 7283874"/>
              <a:gd name="connsiteY114" fmla="*/ 1555698 h 2770732"/>
              <a:gd name="connsiteX115" fmla="*/ 6843352 w 7283874"/>
              <a:gd name="connsiteY115" fmla="*/ 1567054 h 2770732"/>
              <a:gd name="connsiteX116" fmla="*/ 6933408 w 7283874"/>
              <a:gd name="connsiteY116" fmla="*/ 1555698 h 2770732"/>
              <a:gd name="connsiteX117" fmla="*/ 6865866 w 7283874"/>
              <a:gd name="connsiteY117" fmla="*/ 1567054 h 2770732"/>
              <a:gd name="connsiteX118" fmla="*/ 6719524 w 7283874"/>
              <a:gd name="connsiteY118" fmla="*/ 1589764 h 2770732"/>
              <a:gd name="connsiteX119" fmla="*/ 6663240 w 7283874"/>
              <a:gd name="connsiteY119" fmla="*/ 1612475 h 2770732"/>
              <a:gd name="connsiteX120" fmla="*/ 6944666 w 7283874"/>
              <a:gd name="connsiteY120" fmla="*/ 1589764 h 2770732"/>
              <a:gd name="connsiteX121" fmla="*/ 7012208 w 7283874"/>
              <a:gd name="connsiteY121" fmla="*/ 1612475 h 2770732"/>
              <a:gd name="connsiteX122" fmla="*/ 6933408 w 7283874"/>
              <a:gd name="connsiteY122" fmla="*/ 1623831 h 2770732"/>
              <a:gd name="connsiteX123" fmla="*/ 6483126 w 7283874"/>
              <a:gd name="connsiteY123" fmla="*/ 1669253 h 2770732"/>
              <a:gd name="connsiteX124" fmla="*/ 6336785 w 7283874"/>
              <a:gd name="connsiteY124" fmla="*/ 1680608 h 2770732"/>
              <a:gd name="connsiteX125" fmla="*/ 6235472 w 7283874"/>
              <a:gd name="connsiteY125" fmla="*/ 1680608 h 2770732"/>
              <a:gd name="connsiteX126" fmla="*/ 6370556 w 7283874"/>
              <a:gd name="connsiteY126" fmla="*/ 1691964 h 2770732"/>
              <a:gd name="connsiteX127" fmla="*/ 6505640 w 7283874"/>
              <a:gd name="connsiteY127" fmla="*/ 1691964 h 2770732"/>
              <a:gd name="connsiteX128" fmla="*/ 6483126 w 7283874"/>
              <a:gd name="connsiteY128" fmla="*/ 1714674 h 2770732"/>
              <a:gd name="connsiteX129" fmla="*/ 6190444 w 7283874"/>
              <a:gd name="connsiteY129" fmla="*/ 1726030 h 2770732"/>
              <a:gd name="connsiteX130" fmla="*/ 5909017 w 7283874"/>
              <a:gd name="connsiteY130" fmla="*/ 1726030 h 2770732"/>
              <a:gd name="connsiteX131" fmla="*/ 5852732 w 7283874"/>
              <a:gd name="connsiteY131" fmla="*/ 1714674 h 2770732"/>
              <a:gd name="connsiteX132" fmla="*/ 5897760 w 7283874"/>
              <a:gd name="connsiteY132" fmla="*/ 1726030 h 2770732"/>
              <a:gd name="connsiteX133" fmla="*/ 6460612 w 7283874"/>
              <a:gd name="connsiteY133" fmla="*/ 1737385 h 2770732"/>
              <a:gd name="connsiteX134" fmla="*/ 6719524 w 7283874"/>
              <a:gd name="connsiteY134" fmla="*/ 1737385 h 2770732"/>
              <a:gd name="connsiteX135" fmla="*/ 6820838 w 7283874"/>
              <a:gd name="connsiteY135" fmla="*/ 1726030 h 2770732"/>
              <a:gd name="connsiteX136" fmla="*/ 6843352 w 7283874"/>
              <a:gd name="connsiteY136" fmla="*/ 1737385 h 2770732"/>
              <a:gd name="connsiteX137" fmla="*/ 6899638 w 7283874"/>
              <a:gd name="connsiteY137" fmla="*/ 1737385 h 2770732"/>
              <a:gd name="connsiteX138" fmla="*/ 6892602 w 7283874"/>
              <a:gd name="connsiteY138" fmla="*/ 1751580 h 2770732"/>
              <a:gd name="connsiteX139" fmla="*/ 6883915 w 7283874"/>
              <a:gd name="connsiteY139" fmla="*/ 1753065 h 2770732"/>
              <a:gd name="connsiteX140" fmla="*/ 6877123 w 7283874"/>
              <a:gd name="connsiteY140" fmla="*/ 1748741 h 2770732"/>
              <a:gd name="connsiteX141" fmla="*/ 6882224 w 7283874"/>
              <a:gd name="connsiteY141" fmla="*/ 1753354 h 2770732"/>
              <a:gd name="connsiteX142" fmla="*/ 6883915 w 7283874"/>
              <a:gd name="connsiteY142" fmla="*/ 1753065 h 2770732"/>
              <a:gd name="connsiteX143" fmla="*/ 6895240 w 7283874"/>
              <a:gd name="connsiteY143" fmla="*/ 1760274 h 2770732"/>
              <a:gd name="connsiteX144" fmla="*/ 6922152 w 7283874"/>
              <a:gd name="connsiteY144" fmla="*/ 1771452 h 2770732"/>
              <a:gd name="connsiteX145" fmla="*/ 7000951 w 7283874"/>
              <a:gd name="connsiteY145" fmla="*/ 1771452 h 2770732"/>
              <a:gd name="connsiteX146" fmla="*/ 7023465 w 7283874"/>
              <a:gd name="connsiteY146" fmla="*/ 1782807 h 2770732"/>
              <a:gd name="connsiteX147" fmla="*/ 7045979 w 7283874"/>
              <a:gd name="connsiteY147" fmla="*/ 1794163 h 2770732"/>
              <a:gd name="connsiteX148" fmla="*/ 7012208 w 7283874"/>
              <a:gd name="connsiteY148" fmla="*/ 1794163 h 2770732"/>
              <a:gd name="connsiteX149" fmla="*/ 6944666 w 7283874"/>
              <a:gd name="connsiteY149" fmla="*/ 1816874 h 2770732"/>
              <a:gd name="connsiteX150" fmla="*/ 6877123 w 7283874"/>
              <a:gd name="connsiteY150" fmla="*/ 1839585 h 2770732"/>
              <a:gd name="connsiteX151" fmla="*/ 6899638 w 7283874"/>
              <a:gd name="connsiteY151" fmla="*/ 1850940 h 2770732"/>
              <a:gd name="connsiteX152" fmla="*/ 6663240 w 7283874"/>
              <a:gd name="connsiteY152" fmla="*/ 1873651 h 2770732"/>
              <a:gd name="connsiteX153" fmla="*/ 6753296 w 7283874"/>
              <a:gd name="connsiteY153" fmla="*/ 1873651 h 2770732"/>
              <a:gd name="connsiteX154" fmla="*/ 6764553 w 7283874"/>
              <a:gd name="connsiteY154" fmla="*/ 1885006 h 2770732"/>
              <a:gd name="connsiteX155" fmla="*/ 6967180 w 7283874"/>
              <a:gd name="connsiteY155" fmla="*/ 1873651 h 2770732"/>
              <a:gd name="connsiteX156" fmla="*/ 6933408 w 7283874"/>
              <a:gd name="connsiteY156" fmla="*/ 1885006 h 2770732"/>
              <a:gd name="connsiteX157" fmla="*/ 6719524 w 7283874"/>
              <a:gd name="connsiteY157" fmla="*/ 1907717 h 2770732"/>
              <a:gd name="connsiteX158" fmla="*/ 6798324 w 7283874"/>
              <a:gd name="connsiteY158" fmla="*/ 1930428 h 2770732"/>
              <a:gd name="connsiteX159" fmla="*/ 6865866 w 7283874"/>
              <a:gd name="connsiteY159" fmla="*/ 1930428 h 2770732"/>
              <a:gd name="connsiteX160" fmla="*/ 6955922 w 7283874"/>
              <a:gd name="connsiteY160" fmla="*/ 1930428 h 2770732"/>
              <a:gd name="connsiteX161" fmla="*/ 6618211 w 7283874"/>
              <a:gd name="connsiteY161" fmla="*/ 1987206 h 2770732"/>
              <a:gd name="connsiteX162" fmla="*/ 6471870 w 7283874"/>
              <a:gd name="connsiteY162" fmla="*/ 1998561 h 2770732"/>
              <a:gd name="connsiteX163" fmla="*/ 6471870 w 7283874"/>
              <a:gd name="connsiteY163" fmla="*/ 2021272 h 2770732"/>
              <a:gd name="connsiteX164" fmla="*/ 6595697 w 7283874"/>
              <a:gd name="connsiteY164" fmla="*/ 2009916 h 2770732"/>
              <a:gd name="connsiteX165" fmla="*/ 6753296 w 7283874"/>
              <a:gd name="connsiteY165" fmla="*/ 1998561 h 2770732"/>
              <a:gd name="connsiteX166" fmla="*/ 7000951 w 7283874"/>
              <a:gd name="connsiteY166" fmla="*/ 1987206 h 2770732"/>
              <a:gd name="connsiteX167" fmla="*/ 6922152 w 7283874"/>
              <a:gd name="connsiteY167" fmla="*/ 2009916 h 2770732"/>
              <a:gd name="connsiteX168" fmla="*/ 6730782 w 7283874"/>
              <a:gd name="connsiteY168" fmla="*/ 2043983 h 2770732"/>
              <a:gd name="connsiteX169" fmla="*/ 6629468 w 7283874"/>
              <a:gd name="connsiteY169" fmla="*/ 2043983 h 2770732"/>
              <a:gd name="connsiteX170" fmla="*/ 6685754 w 7283874"/>
              <a:gd name="connsiteY170" fmla="*/ 2066694 h 2770732"/>
              <a:gd name="connsiteX171" fmla="*/ 6370556 w 7283874"/>
              <a:gd name="connsiteY171" fmla="*/ 2078049 h 2770732"/>
              <a:gd name="connsiteX172" fmla="*/ 6325528 w 7283874"/>
              <a:gd name="connsiteY172" fmla="*/ 2089405 h 2770732"/>
              <a:gd name="connsiteX173" fmla="*/ 6134158 w 7283874"/>
              <a:gd name="connsiteY173" fmla="*/ 2100760 h 2770732"/>
              <a:gd name="connsiteX174" fmla="*/ 6224214 w 7283874"/>
              <a:gd name="connsiteY174" fmla="*/ 2100760 h 2770732"/>
              <a:gd name="connsiteX175" fmla="*/ 6336785 w 7283874"/>
              <a:gd name="connsiteY175" fmla="*/ 2112116 h 2770732"/>
              <a:gd name="connsiteX176" fmla="*/ 6224214 w 7283874"/>
              <a:gd name="connsiteY176" fmla="*/ 2112116 h 2770732"/>
              <a:gd name="connsiteX177" fmla="*/ 6044102 w 7283874"/>
              <a:gd name="connsiteY177" fmla="*/ 2112116 h 2770732"/>
              <a:gd name="connsiteX178" fmla="*/ 6212958 w 7283874"/>
              <a:gd name="connsiteY178" fmla="*/ 2123471 h 2770732"/>
              <a:gd name="connsiteX179" fmla="*/ 6156672 w 7283874"/>
              <a:gd name="connsiteY179" fmla="*/ 2134826 h 2770732"/>
              <a:gd name="connsiteX180" fmla="*/ 6280500 w 7283874"/>
              <a:gd name="connsiteY180" fmla="*/ 2134826 h 2770732"/>
              <a:gd name="connsiteX181" fmla="*/ 6494384 w 7283874"/>
              <a:gd name="connsiteY181" fmla="*/ 2146182 h 2770732"/>
              <a:gd name="connsiteX182" fmla="*/ 6809581 w 7283874"/>
              <a:gd name="connsiteY182" fmla="*/ 2123471 h 2770732"/>
              <a:gd name="connsiteX183" fmla="*/ 6787067 w 7283874"/>
              <a:gd name="connsiteY183" fmla="*/ 2134826 h 2770732"/>
              <a:gd name="connsiteX184" fmla="*/ 6719524 w 7283874"/>
              <a:gd name="connsiteY184" fmla="*/ 2157537 h 2770732"/>
              <a:gd name="connsiteX185" fmla="*/ 6832095 w 7283874"/>
              <a:gd name="connsiteY185" fmla="*/ 2168893 h 2770732"/>
              <a:gd name="connsiteX186" fmla="*/ 6787067 w 7283874"/>
              <a:gd name="connsiteY186" fmla="*/ 2180248 h 2770732"/>
              <a:gd name="connsiteX187" fmla="*/ 6742038 w 7283874"/>
              <a:gd name="connsiteY187" fmla="*/ 2191604 h 2770732"/>
              <a:gd name="connsiteX188" fmla="*/ 6899638 w 7283874"/>
              <a:gd name="connsiteY188" fmla="*/ 2168893 h 2770732"/>
              <a:gd name="connsiteX189" fmla="*/ 7023465 w 7283874"/>
              <a:gd name="connsiteY189" fmla="*/ 2168893 h 2770732"/>
              <a:gd name="connsiteX190" fmla="*/ 6922152 w 7283874"/>
              <a:gd name="connsiteY190" fmla="*/ 2191604 h 2770732"/>
              <a:gd name="connsiteX191" fmla="*/ 6944666 w 7283874"/>
              <a:gd name="connsiteY191" fmla="*/ 2191604 h 2770732"/>
              <a:gd name="connsiteX192" fmla="*/ 6899638 w 7283874"/>
              <a:gd name="connsiteY192" fmla="*/ 2202959 h 2770732"/>
              <a:gd name="connsiteX193" fmla="*/ 6899638 w 7283874"/>
              <a:gd name="connsiteY193" fmla="*/ 2202959 h 2770732"/>
              <a:gd name="connsiteX194" fmla="*/ 6843352 w 7283874"/>
              <a:gd name="connsiteY194" fmla="*/ 2202959 h 2770732"/>
              <a:gd name="connsiteX195" fmla="*/ 6798324 w 7283874"/>
              <a:gd name="connsiteY195" fmla="*/ 2214315 h 2770732"/>
              <a:gd name="connsiteX196" fmla="*/ 6967180 w 7283874"/>
              <a:gd name="connsiteY196" fmla="*/ 2202959 h 2770732"/>
              <a:gd name="connsiteX197" fmla="*/ 7045979 w 7283874"/>
              <a:gd name="connsiteY197" fmla="*/ 2214315 h 2770732"/>
              <a:gd name="connsiteX198" fmla="*/ 7136036 w 7283874"/>
              <a:gd name="connsiteY198" fmla="*/ 2214315 h 2770732"/>
              <a:gd name="connsiteX199" fmla="*/ 6933408 w 7283874"/>
              <a:gd name="connsiteY199" fmla="*/ 2248381 h 2770732"/>
              <a:gd name="connsiteX200" fmla="*/ 6674496 w 7283874"/>
              <a:gd name="connsiteY200" fmla="*/ 2271092 h 2770732"/>
              <a:gd name="connsiteX201" fmla="*/ 6663240 w 7283874"/>
              <a:gd name="connsiteY201" fmla="*/ 2282447 h 2770732"/>
              <a:gd name="connsiteX202" fmla="*/ 6561926 w 7283874"/>
              <a:gd name="connsiteY202" fmla="*/ 2293803 h 2770732"/>
              <a:gd name="connsiteX203" fmla="*/ 6584440 w 7283874"/>
              <a:gd name="connsiteY203" fmla="*/ 2305158 h 2770732"/>
              <a:gd name="connsiteX204" fmla="*/ 6764553 w 7283874"/>
              <a:gd name="connsiteY204" fmla="*/ 2293803 h 2770732"/>
              <a:gd name="connsiteX205" fmla="*/ 6809581 w 7283874"/>
              <a:gd name="connsiteY205" fmla="*/ 2282447 h 2770732"/>
              <a:gd name="connsiteX206" fmla="*/ 6798324 w 7283874"/>
              <a:gd name="connsiteY206" fmla="*/ 2305158 h 2770732"/>
              <a:gd name="connsiteX207" fmla="*/ 6814154 w 7283874"/>
              <a:gd name="connsiteY207" fmla="*/ 2309772 h 2770732"/>
              <a:gd name="connsiteX208" fmla="*/ 6836699 w 7283874"/>
              <a:gd name="connsiteY208" fmla="*/ 2308255 h 2770732"/>
              <a:gd name="connsiteX209" fmla="*/ 6832447 w 7283874"/>
              <a:gd name="connsiteY209" fmla="*/ 2308707 h 2770732"/>
              <a:gd name="connsiteX210" fmla="*/ 6753296 w 7283874"/>
              <a:gd name="connsiteY210" fmla="*/ 2327869 h 2770732"/>
              <a:gd name="connsiteX211" fmla="*/ 7023465 w 7283874"/>
              <a:gd name="connsiteY211" fmla="*/ 2293803 h 2770732"/>
              <a:gd name="connsiteX212" fmla="*/ 7203578 w 7283874"/>
              <a:gd name="connsiteY212" fmla="*/ 2282447 h 2770732"/>
              <a:gd name="connsiteX213" fmla="*/ 7214834 w 7283874"/>
              <a:gd name="connsiteY213" fmla="*/ 2293803 h 2770732"/>
              <a:gd name="connsiteX214" fmla="*/ 7248606 w 7283874"/>
              <a:gd name="connsiteY214" fmla="*/ 2293803 h 2770732"/>
              <a:gd name="connsiteX215" fmla="*/ 7124778 w 7283874"/>
              <a:gd name="connsiteY215" fmla="*/ 2316514 h 2770732"/>
              <a:gd name="connsiteX216" fmla="*/ 7181064 w 7283874"/>
              <a:gd name="connsiteY216" fmla="*/ 2316514 h 2770732"/>
              <a:gd name="connsiteX217" fmla="*/ 7192320 w 7283874"/>
              <a:gd name="connsiteY217" fmla="*/ 2327869 h 2770732"/>
              <a:gd name="connsiteX218" fmla="*/ 7226092 w 7283874"/>
              <a:gd name="connsiteY218" fmla="*/ 2350580 h 2770732"/>
              <a:gd name="connsiteX219" fmla="*/ 7102264 w 7283874"/>
              <a:gd name="connsiteY219" fmla="*/ 2361936 h 2770732"/>
              <a:gd name="connsiteX220" fmla="*/ 7057236 w 7283874"/>
              <a:gd name="connsiteY220" fmla="*/ 2384647 h 2770732"/>
              <a:gd name="connsiteX221" fmla="*/ 6877123 w 7283874"/>
              <a:gd name="connsiteY221" fmla="*/ 2407357 h 2770732"/>
              <a:gd name="connsiteX222" fmla="*/ 6685754 w 7283874"/>
              <a:gd name="connsiteY222" fmla="*/ 2418713 h 2770732"/>
              <a:gd name="connsiteX223" fmla="*/ 6742038 w 7283874"/>
              <a:gd name="connsiteY223" fmla="*/ 2430068 h 2770732"/>
              <a:gd name="connsiteX224" fmla="*/ 7214834 w 7283874"/>
              <a:gd name="connsiteY224" fmla="*/ 2384647 h 2770732"/>
              <a:gd name="connsiteX225" fmla="*/ 7271120 w 7283874"/>
              <a:gd name="connsiteY225" fmla="*/ 2384647 h 2770732"/>
              <a:gd name="connsiteX226" fmla="*/ 7237349 w 7283874"/>
              <a:gd name="connsiteY226" fmla="*/ 2396002 h 2770732"/>
              <a:gd name="connsiteX227" fmla="*/ 6629468 w 7283874"/>
              <a:gd name="connsiteY227" fmla="*/ 2475490 h 2770732"/>
              <a:gd name="connsiteX228" fmla="*/ 6629468 w 7283874"/>
              <a:gd name="connsiteY228" fmla="*/ 2475490 h 2770732"/>
              <a:gd name="connsiteX229" fmla="*/ 6764553 w 7283874"/>
              <a:gd name="connsiteY229" fmla="*/ 2475490 h 2770732"/>
              <a:gd name="connsiteX230" fmla="*/ 6753296 w 7283874"/>
              <a:gd name="connsiteY230" fmla="*/ 2475490 h 2770732"/>
              <a:gd name="connsiteX231" fmla="*/ 6809581 w 7283874"/>
              <a:gd name="connsiteY231" fmla="*/ 2486846 h 2770732"/>
              <a:gd name="connsiteX232" fmla="*/ 6944666 w 7283874"/>
              <a:gd name="connsiteY232" fmla="*/ 2486846 h 2770732"/>
              <a:gd name="connsiteX233" fmla="*/ 6618211 w 7283874"/>
              <a:gd name="connsiteY233" fmla="*/ 2520912 h 2770732"/>
              <a:gd name="connsiteX234" fmla="*/ 6708268 w 7283874"/>
              <a:gd name="connsiteY234" fmla="*/ 2532267 h 2770732"/>
              <a:gd name="connsiteX235" fmla="*/ 6854609 w 7283874"/>
              <a:gd name="connsiteY235" fmla="*/ 2520912 h 2770732"/>
              <a:gd name="connsiteX236" fmla="*/ 6865866 w 7283874"/>
              <a:gd name="connsiteY236" fmla="*/ 2532267 h 2770732"/>
              <a:gd name="connsiteX237" fmla="*/ 6798324 w 7283874"/>
              <a:gd name="connsiteY237" fmla="*/ 2554978 h 2770732"/>
              <a:gd name="connsiteX238" fmla="*/ 6944666 w 7283874"/>
              <a:gd name="connsiteY238" fmla="*/ 2532267 h 2770732"/>
              <a:gd name="connsiteX239" fmla="*/ 7057236 w 7283874"/>
              <a:gd name="connsiteY239" fmla="*/ 2520912 h 2770732"/>
              <a:gd name="connsiteX240" fmla="*/ 7023465 w 7283874"/>
              <a:gd name="connsiteY240" fmla="*/ 2532267 h 2770732"/>
              <a:gd name="connsiteX241" fmla="*/ 7057236 w 7283874"/>
              <a:gd name="connsiteY241" fmla="*/ 2543623 h 2770732"/>
              <a:gd name="connsiteX242" fmla="*/ 7181064 w 7283874"/>
              <a:gd name="connsiteY242" fmla="*/ 2554978 h 2770732"/>
              <a:gd name="connsiteX243" fmla="*/ 7282377 w 7283874"/>
              <a:gd name="connsiteY243" fmla="*/ 2554978 h 2770732"/>
              <a:gd name="connsiteX244" fmla="*/ 7248606 w 7283874"/>
              <a:gd name="connsiteY244" fmla="*/ 2566334 h 2770732"/>
              <a:gd name="connsiteX245" fmla="*/ 7214834 w 7283874"/>
              <a:gd name="connsiteY245" fmla="*/ 2589045 h 2770732"/>
              <a:gd name="connsiteX246" fmla="*/ 6955922 w 7283874"/>
              <a:gd name="connsiteY246" fmla="*/ 2623111 h 2770732"/>
              <a:gd name="connsiteX247" fmla="*/ 6719524 w 7283874"/>
              <a:gd name="connsiteY247" fmla="*/ 2668533 h 2770732"/>
              <a:gd name="connsiteX248" fmla="*/ 5773933 w 7283874"/>
              <a:gd name="connsiteY248" fmla="*/ 2679888 h 2770732"/>
              <a:gd name="connsiteX249" fmla="*/ 5548792 w 7283874"/>
              <a:gd name="connsiteY249" fmla="*/ 2679888 h 2770732"/>
              <a:gd name="connsiteX250" fmla="*/ 5323651 w 7283874"/>
              <a:gd name="connsiteY250" fmla="*/ 2645822 h 2770732"/>
              <a:gd name="connsiteX251" fmla="*/ 5188566 w 7283874"/>
              <a:gd name="connsiteY251" fmla="*/ 2645822 h 2770732"/>
              <a:gd name="connsiteX252" fmla="*/ 5188566 w 7283874"/>
              <a:gd name="connsiteY252" fmla="*/ 2645822 h 2770732"/>
              <a:gd name="connsiteX253" fmla="*/ 5242037 w 7283874"/>
              <a:gd name="connsiteY253" fmla="*/ 2652919 h 2770732"/>
              <a:gd name="connsiteX254" fmla="*/ 5303898 w 7283874"/>
              <a:gd name="connsiteY254" fmla="*/ 2666648 h 2770732"/>
              <a:gd name="connsiteX255" fmla="*/ 5289880 w 7283874"/>
              <a:gd name="connsiteY255" fmla="*/ 2668533 h 2770732"/>
              <a:gd name="connsiteX256" fmla="*/ 5256109 w 7283874"/>
              <a:gd name="connsiteY256" fmla="*/ 2668533 h 2770732"/>
              <a:gd name="connsiteX257" fmla="*/ 5222338 w 7283874"/>
              <a:gd name="connsiteY257" fmla="*/ 2657178 h 2770732"/>
              <a:gd name="connsiteX258" fmla="*/ 5222338 w 7283874"/>
              <a:gd name="connsiteY258" fmla="*/ 2657178 h 2770732"/>
              <a:gd name="connsiteX259" fmla="*/ 5256109 w 7283874"/>
              <a:gd name="connsiteY259" fmla="*/ 2668533 h 2770732"/>
              <a:gd name="connsiteX260" fmla="*/ 5289880 w 7283874"/>
              <a:gd name="connsiteY260" fmla="*/ 2668533 h 2770732"/>
              <a:gd name="connsiteX261" fmla="*/ 5323651 w 7283874"/>
              <a:gd name="connsiteY261" fmla="*/ 2679888 h 2770732"/>
              <a:gd name="connsiteX262" fmla="*/ 5605077 w 7283874"/>
              <a:gd name="connsiteY262" fmla="*/ 2725310 h 2770732"/>
              <a:gd name="connsiteX263" fmla="*/ 6348042 w 7283874"/>
              <a:gd name="connsiteY263" fmla="*/ 2748021 h 2770732"/>
              <a:gd name="connsiteX264" fmla="*/ 6505640 w 7283874"/>
              <a:gd name="connsiteY264" fmla="*/ 2748021 h 2770732"/>
              <a:gd name="connsiteX265" fmla="*/ 6539412 w 7283874"/>
              <a:gd name="connsiteY265" fmla="*/ 2736666 h 2770732"/>
              <a:gd name="connsiteX266" fmla="*/ 6640725 w 7283874"/>
              <a:gd name="connsiteY266" fmla="*/ 2759377 h 2770732"/>
              <a:gd name="connsiteX267" fmla="*/ 6516898 w 7283874"/>
              <a:gd name="connsiteY267" fmla="*/ 2770732 h 2770732"/>
              <a:gd name="connsiteX268" fmla="*/ 5909017 w 7283874"/>
              <a:gd name="connsiteY268" fmla="*/ 2770732 h 2770732"/>
              <a:gd name="connsiteX269" fmla="*/ 5199823 w 7283874"/>
              <a:gd name="connsiteY269" fmla="*/ 2713955 h 2770732"/>
              <a:gd name="connsiteX270" fmla="*/ 4929654 w 7283874"/>
              <a:gd name="connsiteY270" fmla="*/ 2657178 h 2770732"/>
              <a:gd name="connsiteX271" fmla="*/ 4468115 w 7283874"/>
              <a:gd name="connsiteY271" fmla="*/ 2486846 h 2770732"/>
              <a:gd name="connsiteX272" fmla="*/ 4501886 w 7283874"/>
              <a:gd name="connsiteY272" fmla="*/ 2509557 h 2770732"/>
              <a:gd name="connsiteX273" fmla="*/ 5053482 w 7283874"/>
              <a:gd name="connsiteY273" fmla="*/ 2713955 h 2770732"/>
              <a:gd name="connsiteX274" fmla="*/ 4952168 w 7283874"/>
              <a:gd name="connsiteY274" fmla="*/ 2702599 h 2770732"/>
              <a:gd name="connsiteX275" fmla="*/ 4220460 w 7283874"/>
              <a:gd name="connsiteY275" fmla="*/ 2384647 h 2770732"/>
              <a:gd name="connsiteX276" fmla="*/ 3680122 w 7283874"/>
              <a:gd name="connsiteY276" fmla="*/ 2032627 h 2770732"/>
              <a:gd name="connsiteX277" fmla="*/ 3488752 w 7283874"/>
              <a:gd name="connsiteY277" fmla="*/ 1907717 h 2770732"/>
              <a:gd name="connsiteX278" fmla="*/ 3376181 w 7283874"/>
              <a:gd name="connsiteY278" fmla="*/ 1885006 h 2770732"/>
              <a:gd name="connsiteX279" fmla="*/ 3218583 w 7283874"/>
              <a:gd name="connsiteY279" fmla="*/ 1805518 h 2770732"/>
              <a:gd name="connsiteX280" fmla="*/ 2734530 w 7283874"/>
              <a:gd name="connsiteY280" fmla="*/ 1635186 h 2770732"/>
              <a:gd name="connsiteX281" fmla="*/ 2712016 w 7283874"/>
              <a:gd name="connsiteY281" fmla="*/ 1635186 h 2770732"/>
              <a:gd name="connsiteX282" fmla="*/ 2689501 w 7283874"/>
              <a:gd name="connsiteY282" fmla="*/ 1623831 h 2770732"/>
              <a:gd name="connsiteX283" fmla="*/ 2689501 w 7283874"/>
              <a:gd name="connsiteY283" fmla="*/ 1623831 h 2770732"/>
              <a:gd name="connsiteX284" fmla="*/ 2689501 w 7283874"/>
              <a:gd name="connsiteY284" fmla="*/ 1635186 h 2770732"/>
              <a:gd name="connsiteX285" fmla="*/ 2644473 w 7283874"/>
              <a:gd name="connsiteY285" fmla="*/ 1623831 h 2770732"/>
              <a:gd name="connsiteX286" fmla="*/ 2644473 w 7283874"/>
              <a:gd name="connsiteY286" fmla="*/ 1623831 h 2770732"/>
              <a:gd name="connsiteX287" fmla="*/ 2610702 w 7283874"/>
              <a:gd name="connsiteY287" fmla="*/ 1612475 h 2770732"/>
              <a:gd name="connsiteX288" fmla="*/ 2576931 w 7283874"/>
              <a:gd name="connsiteY288" fmla="*/ 1601120 h 2770732"/>
              <a:gd name="connsiteX289" fmla="*/ 2554417 w 7283874"/>
              <a:gd name="connsiteY289" fmla="*/ 1601120 h 2770732"/>
              <a:gd name="connsiteX290" fmla="*/ 2160420 w 7283874"/>
              <a:gd name="connsiteY290" fmla="*/ 1544343 h 2770732"/>
              <a:gd name="connsiteX291" fmla="*/ 1878994 w 7283874"/>
              <a:gd name="connsiteY291" fmla="*/ 1532987 h 2770732"/>
              <a:gd name="connsiteX292" fmla="*/ 1372427 w 7283874"/>
              <a:gd name="connsiteY292" fmla="*/ 1521632 h 2770732"/>
              <a:gd name="connsiteX293" fmla="*/ 336778 w 7283874"/>
              <a:gd name="connsiteY293" fmla="*/ 1657897 h 2770732"/>
              <a:gd name="connsiteX294" fmla="*/ 145409 w 7283874"/>
              <a:gd name="connsiteY294" fmla="*/ 1726030 h 2770732"/>
              <a:gd name="connsiteX295" fmla="*/ 122895 w 7283874"/>
              <a:gd name="connsiteY295" fmla="*/ 1691964 h 2770732"/>
              <a:gd name="connsiteX296" fmla="*/ 77866 w 7283874"/>
              <a:gd name="connsiteY296" fmla="*/ 1703319 h 2770732"/>
              <a:gd name="connsiteX297" fmla="*/ 21581 w 7283874"/>
              <a:gd name="connsiteY297" fmla="*/ 1669253 h 2770732"/>
              <a:gd name="connsiteX298" fmla="*/ 66609 w 7283874"/>
              <a:gd name="connsiteY298" fmla="*/ 1635186 h 2770732"/>
              <a:gd name="connsiteX299" fmla="*/ 21581 w 7283874"/>
              <a:gd name="connsiteY299" fmla="*/ 1601120 h 2770732"/>
              <a:gd name="connsiteX300" fmla="*/ 100380 w 7283874"/>
              <a:gd name="connsiteY300" fmla="*/ 1567054 h 2770732"/>
              <a:gd name="connsiteX301" fmla="*/ 55353 w 7283874"/>
              <a:gd name="connsiteY301" fmla="*/ 1578409 h 2770732"/>
              <a:gd name="connsiteX302" fmla="*/ 66609 w 7283874"/>
              <a:gd name="connsiteY302" fmla="*/ 1555698 h 2770732"/>
              <a:gd name="connsiteX303" fmla="*/ 89124 w 7283874"/>
              <a:gd name="connsiteY303" fmla="*/ 1555698 h 2770732"/>
              <a:gd name="connsiteX304" fmla="*/ 66609 w 7283874"/>
              <a:gd name="connsiteY304" fmla="*/ 1544343 h 2770732"/>
              <a:gd name="connsiteX305" fmla="*/ 111638 w 7283874"/>
              <a:gd name="connsiteY305" fmla="*/ 1476210 h 2770732"/>
              <a:gd name="connsiteX306" fmla="*/ 55353 w 7283874"/>
              <a:gd name="connsiteY306" fmla="*/ 1464854 h 2770732"/>
              <a:gd name="connsiteX307" fmla="*/ 122895 w 7283874"/>
              <a:gd name="connsiteY307" fmla="*/ 1419433 h 2770732"/>
              <a:gd name="connsiteX308" fmla="*/ 134152 w 7283874"/>
              <a:gd name="connsiteY308" fmla="*/ 1396722 h 2770732"/>
              <a:gd name="connsiteX309" fmla="*/ 122895 w 7283874"/>
              <a:gd name="connsiteY309" fmla="*/ 1374011 h 2770732"/>
              <a:gd name="connsiteX310" fmla="*/ 145409 w 7283874"/>
              <a:gd name="connsiteY310" fmla="*/ 1374011 h 2770732"/>
              <a:gd name="connsiteX311" fmla="*/ 134152 w 7283874"/>
              <a:gd name="connsiteY311" fmla="*/ 1339944 h 2770732"/>
              <a:gd name="connsiteX312" fmla="*/ 190437 w 7283874"/>
              <a:gd name="connsiteY312" fmla="*/ 1305878 h 2770732"/>
              <a:gd name="connsiteX313" fmla="*/ 212951 w 7283874"/>
              <a:gd name="connsiteY313" fmla="*/ 1294522 h 2770732"/>
              <a:gd name="connsiteX314" fmla="*/ 179180 w 7283874"/>
              <a:gd name="connsiteY314" fmla="*/ 1294522 h 2770732"/>
              <a:gd name="connsiteX315" fmla="*/ 134152 w 7283874"/>
              <a:gd name="connsiteY315" fmla="*/ 1260456 h 2770732"/>
              <a:gd name="connsiteX316" fmla="*/ 212951 w 7283874"/>
              <a:gd name="connsiteY316" fmla="*/ 1249100 h 2770732"/>
              <a:gd name="connsiteX317" fmla="*/ 167923 w 7283874"/>
              <a:gd name="connsiteY317" fmla="*/ 1249100 h 2770732"/>
              <a:gd name="connsiteX318" fmla="*/ 167923 w 7283874"/>
              <a:gd name="connsiteY318" fmla="*/ 1233487 h 2770732"/>
              <a:gd name="connsiteX319" fmla="*/ 167923 w 7283874"/>
              <a:gd name="connsiteY319" fmla="*/ 1226389 h 2770732"/>
              <a:gd name="connsiteX320" fmla="*/ 359293 w 7283874"/>
              <a:gd name="connsiteY320" fmla="*/ 1112835 h 2770732"/>
              <a:gd name="connsiteX321" fmla="*/ 1034715 w 7283874"/>
              <a:gd name="connsiteY321" fmla="*/ 999280 h 2770732"/>
              <a:gd name="connsiteX322" fmla="*/ 2666987 w 7283874"/>
              <a:gd name="connsiteY322" fmla="*/ 1078768 h 2770732"/>
              <a:gd name="connsiteX323" fmla="*/ 1698881 w 7283874"/>
              <a:gd name="connsiteY323" fmla="*/ 931147 h 2770732"/>
              <a:gd name="connsiteX324" fmla="*/ 1383684 w 7283874"/>
              <a:gd name="connsiteY324" fmla="*/ 931147 h 2770732"/>
              <a:gd name="connsiteX325" fmla="*/ 1282371 w 7283874"/>
              <a:gd name="connsiteY325" fmla="*/ 931147 h 2770732"/>
              <a:gd name="connsiteX326" fmla="*/ 1597568 w 7283874"/>
              <a:gd name="connsiteY326" fmla="*/ 919792 h 2770732"/>
              <a:gd name="connsiteX327" fmla="*/ 1665110 w 7283874"/>
              <a:gd name="connsiteY327" fmla="*/ 908437 h 2770732"/>
              <a:gd name="connsiteX328" fmla="*/ 1316142 w 7283874"/>
              <a:gd name="connsiteY328" fmla="*/ 919792 h 2770732"/>
              <a:gd name="connsiteX329" fmla="*/ 967173 w 7283874"/>
              <a:gd name="connsiteY329" fmla="*/ 931147 h 2770732"/>
              <a:gd name="connsiteX330" fmla="*/ 404321 w 7283874"/>
              <a:gd name="connsiteY330" fmla="*/ 1044702 h 2770732"/>
              <a:gd name="connsiteX331" fmla="*/ 314264 w 7283874"/>
              <a:gd name="connsiteY331" fmla="*/ 1056058 h 2770732"/>
              <a:gd name="connsiteX332" fmla="*/ 426835 w 7283874"/>
              <a:gd name="connsiteY332" fmla="*/ 1021991 h 2770732"/>
              <a:gd name="connsiteX333" fmla="*/ 584434 w 7283874"/>
              <a:gd name="connsiteY333" fmla="*/ 987925 h 2770732"/>
              <a:gd name="connsiteX334" fmla="*/ 944659 w 7283874"/>
              <a:gd name="connsiteY334" fmla="*/ 931147 h 2770732"/>
              <a:gd name="connsiteX335" fmla="*/ 1833966 w 7283874"/>
              <a:gd name="connsiteY335" fmla="*/ 885726 h 2770732"/>
              <a:gd name="connsiteX336" fmla="*/ 1914172 w 7283874"/>
              <a:gd name="connsiteY336" fmla="*/ 885726 h 2770732"/>
              <a:gd name="connsiteX337" fmla="*/ 1935279 w 7283874"/>
              <a:gd name="connsiteY337" fmla="*/ 885726 h 2770732"/>
              <a:gd name="connsiteX338" fmla="*/ 1687625 w 7283874"/>
              <a:gd name="connsiteY338" fmla="*/ 863015 h 2770732"/>
              <a:gd name="connsiteX339" fmla="*/ 1597568 w 7283874"/>
              <a:gd name="connsiteY339" fmla="*/ 851659 h 2770732"/>
              <a:gd name="connsiteX340" fmla="*/ 2025336 w 7283874"/>
              <a:gd name="connsiteY340" fmla="*/ 874370 h 2770732"/>
              <a:gd name="connsiteX341" fmla="*/ 3409952 w 7283874"/>
              <a:gd name="connsiteY341" fmla="*/ 1215034 h 2770732"/>
              <a:gd name="connsiteX342" fmla="*/ 3421210 w 7283874"/>
              <a:gd name="connsiteY342" fmla="*/ 1226389 h 2770732"/>
              <a:gd name="connsiteX343" fmla="*/ 3421210 w 7283874"/>
              <a:gd name="connsiteY343" fmla="*/ 1226389 h 2770732"/>
              <a:gd name="connsiteX344" fmla="*/ 3409952 w 7283874"/>
              <a:gd name="connsiteY344" fmla="*/ 1215034 h 2770732"/>
              <a:gd name="connsiteX345" fmla="*/ 2509389 w 7283874"/>
              <a:gd name="connsiteY345" fmla="*/ 908437 h 2770732"/>
              <a:gd name="connsiteX346" fmla="*/ 2396818 w 7283874"/>
              <a:gd name="connsiteY346" fmla="*/ 885726 h 2770732"/>
              <a:gd name="connsiteX347" fmla="*/ 2408075 w 7283874"/>
              <a:gd name="connsiteY347" fmla="*/ 874370 h 2770732"/>
              <a:gd name="connsiteX348" fmla="*/ 2295505 w 7283874"/>
              <a:gd name="connsiteY348" fmla="*/ 851659 h 2770732"/>
              <a:gd name="connsiteX349" fmla="*/ 2227962 w 7283874"/>
              <a:gd name="connsiteY349" fmla="*/ 840304 h 2770732"/>
              <a:gd name="connsiteX350" fmla="*/ 2284248 w 7283874"/>
              <a:gd name="connsiteY350" fmla="*/ 828948 h 2770732"/>
              <a:gd name="connsiteX351" fmla="*/ 2554417 w 7283874"/>
              <a:gd name="connsiteY351" fmla="*/ 874370 h 2770732"/>
              <a:gd name="connsiteX352" fmla="*/ 3263611 w 7283874"/>
              <a:gd name="connsiteY352" fmla="*/ 1078768 h 2770732"/>
              <a:gd name="connsiteX353" fmla="*/ 3263611 w 7283874"/>
              <a:gd name="connsiteY353" fmla="*/ 1078768 h 2770732"/>
              <a:gd name="connsiteX354" fmla="*/ 3106012 w 7283874"/>
              <a:gd name="connsiteY354" fmla="*/ 999280 h 2770732"/>
              <a:gd name="connsiteX355" fmla="*/ 2374304 w 7283874"/>
              <a:gd name="connsiteY355" fmla="*/ 806237 h 2770732"/>
              <a:gd name="connsiteX356" fmla="*/ 2666987 w 7283874"/>
              <a:gd name="connsiteY356" fmla="*/ 851659 h 2770732"/>
              <a:gd name="connsiteX357" fmla="*/ 2745787 w 7283874"/>
              <a:gd name="connsiteY357" fmla="*/ 863015 h 2770732"/>
              <a:gd name="connsiteX358" fmla="*/ 2666987 w 7283874"/>
              <a:gd name="connsiteY358" fmla="*/ 840304 h 2770732"/>
              <a:gd name="connsiteX359" fmla="*/ 2543160 w 7283874"/>
              <a:gd name="connsiteY359" fmla="*/ 817593 h 2770732"/>
              <a:gd name="connsiteX360" fmla="*/ 2621959 w 7283874"/>
              <a:gd name="connsiteY360" fmla="*/ 794882 h 2770732"/>
              <a:gd name="connsiteX361" fmla="*/ 2475618 w 7283874"/>
              <a:gd name="connsiteY361" fmla="*/ 760816 h 2770732"/>
              <a:gd name="connsiteX362" fmla="*/ 3038470 w 7283874"/>
              <a:gd name="connsiteY362" fmla="*/ 885726 h 2770732"/>
              <a:gd name="connsiteX363" fmla="*/ 3038470 w 7283874"/>
              <a:gd name="connsiteY363" fmla="*/ 885726 h 2770732"/>
              <a:gd name="connsiteX364" fmla="*/ 2565674 w 7283874"/>
              <a:gd name="connsiteY364" fmla="*/ 749460 h 2770732"/>
              <a:gd name="connsiteX365" fmla="*/ 2318019 w 7283874"/>
              <a:gd name="connsiteY365" fmla="*/ 704038 h 2770732"/>
              <a:gd name="connsiteX366" fmla="*/ 2059107 w 7283874"/>
              <a:gd name="connsiteY366" fmla="*/ 669972 h 2770732"/>
              <a:gd name="connsiteX367" fmla="*/ 2081621 w 7283874"/>
              <a:gd name="connsiteY367" fmla="*/ 658616 h 2770732"/>
              <a:gd name="connsiteX368" fmla="*/ 2194191 w 7283874"/>
              <a:gd name="connsiteY368" fmla="*/ 658616 h 2770732"/>
              <a:gd name="connsiteX369" fmla="*/ 2554417 w 7283874"/>
              <a:gd name="connsiteY369" fmla="*/ 692683 h 2770732"/>
              <a:gd name="connsiteX370" fmla="*/ 2633216 w 7283874"/>
              <a:gd name="connsiteY370" fmla="*/ 704038 h 2770732"/>
              <a:gd name="connsiteX371" fmla="*/ 2543160 w 7283874"/>
              <a:gd name="connsiteY371" fmla="*/ 681327 h 2770732"/>
              <a:gd name="connsiteX372" fmla="*/ 2655730 w 7283874"/>
              <a:gd name="connsiteY372" fmla="*/ 681327 h 2770732"/>
              <a:gd name="connsiteX373" fmla="*/ 2768301 w 7283874"/>
              <a:gd name="connsiteY373" fmla="*/ 692683 h 2770732"/>
              <a:gd name="connsiteX374" fmla="*/ 2509389 w 7283874"/>
              <a:gd name="connsiteY374" fmla="*/ 624550 h 2770732"/>
              <a:gd name="connsiteX375" fmla="*/ 2554417 w 7283874"/>
              <a:gd name="connsiteY375" fmla="*/ 613195 h 2770732"/>
              <a:gd name="connsiteX376" fmla="*/ 2745787 w 7283874"/>
              <a:gd name="connsiteY376" fmla="*/ 635906 h 2770732"/>
              <a:gd name="connsiteX377" fmla="*/ 2824586 w 7283874"/>
              <a:gd name="connsiteY377" fmla="*/ 658616 h 2770732"/>
              <a:gd name="connsiteX378" fmla="*/ 2734530 w 7283874"/>
              <a:gd name="connsiteY378" fmla="*/ 624550 h 2770732"/>
              <a:gd name="connsiteX379" fmla="*/ 2588188 w 7283874"/>
              <a:gd name="connsiteY379" fmla="*/ 579128 h 2770732"/>
              <a:gd name="connsiteX380" fmla="*/ 2419332 w 7283874"/>
              <a:gd name="connsiteY380" fmla="*/ 556417 h 2770732"/>
              <a:gd name="connsiteX381" fmla="*/ 2475618 w 7283874"/>
              <a:gd name="connsiteY381" fmla="*/ 522351 h 2770732"/>
              <a:gd name="connsiteX382" fmla="*/ 2441846 w 7283874"/>
              <a:gd name="connsiteY382" fmla="*/ 522351 h 2770732"/>
              <a:gd name="connsiteX383" fmla="*/ 2554417 w 7283874"/>
              <a:gd name="connsiteY383" fmla="*/ 522351 h 2770732"/>
              <a:gd name="connsiteX384" fmla="*/ 2554417 w 7283874"/>
              <a:gd name="connsiteY384" fmla="*/ 522351 h 2770732"/>
              <a:gd name="connsiteX385" fmla="*/ 2531903 w 7283874"/>
              <a:gd name="connsiteY385" fmla="*/ 510996 h 2770732"/>
              <a:gd name="connsiteX386" fmla="*/ 2712016 w 7283874"/>
              <a:gd name="connsiteY386" fmla="*/ 533706 h 2770732"/>
              <a:gd name="connsiteX387" fmla="*/ 2768301 w 7283874"/>
              <a:gd name="connsiteY387" fmla="*/ 556417 h 2770732"/>
              <a:gd name="connsiteX388" fmla="*/ 2768301 w 7283874"/>
              <a:gd name="connsiteY388" fmla="*/ 556417 h 2770732"/>
              <a:gd name="connsiteX389" fmla="*/ 2712016 w 7283874"/>
              <a:gd name="connsiteY389" fmla="*/ 533706 h 2770732"/>
              <a:gd name="connsiteX390" fmla="*/ 2486875 w 7283874"/>
              <a:gd name="connsiteY390" fmla="*/ 488285 h 2770732"/>
              <a:gd name="connsiteX391" fmla="*/ 3049727 w 7283874"/>
              <a:gd name="connsiteY391" fmla="*/ 590484 h 2770732"/>
              <a:gd name="connsiteX392" fmla="*/ 3454981 w 7283874"/>
              <a:gd name="connsiteY392" fmla="*/ 749460 h 2770732"/>
              <a:gd name="connsiteX393" fmla="*/ 3984062 w 7283874"/>
              <a:gd name="connsiteY393" fmla="*/ 1044702 h 2770732"/>
              <a:gd name="connsiteX394" fmla="*/ 4152918 w 7283874"/>
              <a:gd name="connsiteY394" fmla="*/ 1158257 h 2770732"/>
              <a:gd name="connsiteX395" fmla="*/ 4141661 w 7283874"/>
              <a:gd name="connsiteY395" fmla="*/ 1146901 h 2770732"/>
              <a:gd name="connsiteX396" fmla="*/ 4006576 w 7283874"/>
              <a:gd name="connsiteY396" fmla="*/ 1044702 h 2770732"/>
              <a:gd name="connsiteX397" fmla="*/ 3477495 w 7283874"/>
              <a:gd name="connsiteY397" fmla="*/ 726749 h 2770732"/>
              <a:gd name="connsiteX398" fmla="*/ 2723273 w 7283874"/>
              <a:gd name="connsiteY398" fmla="*/ 442863 h 2770732"/>
              <a:gd name="connsiteX399" fmla="*/ 2655730 w 7283874"/>
              <a:gd name="connsiteY399" fmla="*/ 431507 h 2770732"/>
              <a:gd name="connsiteX400" fmla="*/ 2666987 w 7283874"/>
              <a:gd name="connsiteY400" fmla="*/ 420152 h 2770732"/>
              <a:gd name="connsiteX401" fmla="*/ 2509389 w 7283874"/>
              <a:gd name="connsiteY401" fmla="*/ 386085 h 2770732"/>
              <a:gd name="connsiteX402" fmla="*/ 3184812 w 7283874"/>
              <a:gd name="connsiteY402" fmla="*/ 556417 h 2770732"/>
              <a:gd name="connsiteX403" fmla="*/ 3196069 w 7283874"/>
              <a:gd name="connsiteY403" fmla="*/ 556417 h 2770732"/>
              <a:gd name="connsiteX404" fmla="*/ 3218583 w 7283874"/>
              <a:gd name="connsiteY404" fmla="*/ 567773 h 2770732"/>
              <a:gd name="connsiteX405" fmla="*/ 3196069 w 7283874"/>
              <a:gd name="connsiteY405" fmla="*/ 556417 h 2770732"/>
              <a:gd name="connsiteX406" fmla="*/ 3184812 w 7283874"/>
              <a:gd name="connsiteY406" fmla="*/ 556417 h 2770732"/>
              <a:gd name="connsiteX407" fmla="*/ 2869614 w 7283874"/>
              <a:gd name="connsiteY407" fmla="*/ 420152 h 2770732"/>
              <a:gd name="connsiteX408" fmla="*/ 2869614 w 7283874"/>
              <a:gd name="connsiteY408" fmla="*/ 420152 h 2770732"/>
              <a:gd name="connsiteX409" fmla="*/ 2847100 w 7283874"/>
              <a:gd name="connsiteY409" fmla="*/ 397441 h 2770732"/>
              <a:gd name="connsiteX410" fmla="*/ 3072241 w 7283874"/>
              <a:gd name="connsiteY410" fmla="*/ 454218 h 2770732"/>
              <a:gd name="connsiteX411" fmla="*/ 3083498 w 7283874"/>
              <a:gd name="connsiteY411" fmla="*/ 465574 h 2770732"/>
              <a:gd name="connsiteX412" fmla="*/ 3072241 w 7283874"/>
              <a:gd name="connsiteY412" fmla="*/ 454218 h 2770732"/>
              <a:gd name="connsiteX413" fmla="*/ 2925899 w 7283874"/>
              <a:gd name="connsiteY413" fmla="*/ 397441 h 2770732"/>
              <a:gd name="connsiteX414" fmla="*/ 2757044 w 7283874"/>
              <a:gd name="connsiteY414" fmla="*/ 352019 h 2770732"/>
              <a:gd name="connsiteX415" fmla="*/ 2847100 w 7283874"/>
              <a:gd name="connsiteY415" fmla="*/ 352019 h 2770732"/>
              <a:gd name="connsiteX416" fmla="*/ 2599445 w 7283874"/>
              <a:gd name="connsiteY416" fmla="*/ 295242 h 2770732"/>
              <a:gd name="connsiteX417" fmla="*/ 2543160 w 7283874"/>
              <a:gd name="connsiteY417" fmla="*/ 283886 h 2770732"/>
              <a:gd name="connsiteX418" fmla="*/ 3083498 w 7283874"/>
              <a:gd name="connsiteY418" fmla="*/ 408796 h 2770732"/>
              <a:gd name="connsiteX419" fmla="*/ 3151040 w 7283874"/>
              <a:gd name="connsiteY419" fmla="*/ 431507 h 2770732"/>
              <a:gd name="connsiteX420" fmla="*/ 2925899 w 7283874"/>
              <a:gd name="connsiteY420" fmla="*/ 340664 h 2770732"/>
              <a:gd name="connsiteX421" fmla="*/ 3139783 w 7283874"/>
              <a:gd name="connsiteY421" fmla="*/ 397441 h 2770732"/>
              <a:gd name="connsiteX422" fmla="*/ 3027213 w 7283874"/>
              <a:gd name="connsiteY422" fmla="*/ 340664 h 2770732"/>
              <a:gd name="connsiteX423" fmla="*/ 3128526 w 7283874"/>
              <a:gd name="connsiteY423" fmla="*/ 374730 h 2770732"/>
              <a:gd name="connsiteX424" fmla="*/ 3184812 w 7283874"/>
              <a:gd name="connsiteY424" fmla="*/ 374730 h 2770732"/>
              <a:gd name="connsiteX425" fmla="*/ 3263611 w 7283874"/>
              <a:gd name="connsiteY425" fmla="*/ 408796 h 2770732"/>
              <a:gd name="connsiteX426" fmla="*/ 3218583 w 7283874"/>
              <a:gd name="connsiteY426" fmla="*/ 386085 h 2770732"/>
              <a:gd name="connsiteX427" fmla="*/ 3241097 w 7283874"/>
              <a:gd name="connsiteY427" fmla="*/ 374730 h 2770732"/>
              <a:gd name="connsiteX428" fmla="*/ 2903385 w 7283874"/>
              <a:gd name="connsiteY428" fmla="*/ 249820 h 2770732"/>
              <a:gd name="connsiteX429" fmla="*/ 2565674 w 7283874"/>
              <a:gd name="connsiteY429" fmla="*/ 170332 h 2770732"/>
              <a:gd name="connsiteX430" fmla="*/ 2531903 w 7283874"/>
              <a:gd name="connsiteY430" fmla="*/ 158976 h 2770732"/>
              <a:gd name="connsiteX431" fmla="*/ 2948414 w 7283874"/>
              <a:gd name="connsiteY431" fmla="*/ 204398 h 2770732"/>
              <a:gd name="connsiteX432" fmla="*/ 2970928 w 7283874"/>
              <a:gd name="connsiteY432" fmla="*/ 204398 h 2770732"/>
              <a:gd name="connsiteX433" fmla="*/ 3072241 w 7283874"/>
              <a:gd name="connsiteY433" fmla="*/ 238465 h 2770732"/>
              <a:gd name="connsiteX434" fmla="*/ 3128526 w 7283874"/>
              <a:gd name="connsiteY434" fmla="*/ 227109 h 2770732"/>
              <a:gd name="connsiteX435" fmla="*/ 2892128 w 7283874"/>
              <a:gd name="connsiteY435" fmla="*/ 147621 h 2770732"/>
              <a:gd name="connsiteX436" fmla="*/ 3027213 w 7283874"/>
              <a:gd name="connsiteY436" fmla="*/ 158976 h 2770732"/>
              <a:gd name="connsiteX437" fmla="*/ 3094755 w 7283874"/>
              <a:gd name="connsiteY437" fmla="*/ 181687 h 2770732"/>
              <a:gd name="connsiteX438" fmla="*/ 3173554 w 7283874"/>
              <a:gd name="connsiteY438" fmla="*/ 204398 h 2770732"/>
              <a:gd name="connsiteX439" fmla="*/ 3060984 w 7283874"/>
              <a:gd name="connsiteY439" fmla="*/ 158976 h 2770732"/>
              <a:gd name="connsiteX440" fmla="*/ 2993442 w 7283874"/>
              <a:gd name="connsiteY440" fmla="*/ 102199 h 2770732"/>
              <a:gd name="connsiteX441" fmla="*/ 3128526 w 7283874"/>
              <a:gd name="connsiteY441" fmla="*/ 147621 h 2770732"/>
              <a:gd name="connsiteX442" fmla="*/ 3533780 w 7283874"/>
              <a:gd name="connsiteY442" fmla="*/ 295242 h 2770732"/>
              <a:gd name="connsiteX443" fmla="*/ 4456858 w 7283874"/>
              <a:gd name="connsiteY443" fmla="*/ 863015 h 2770732"/>
              <a:gd name="connsiteX444" fmla="*/ 4940911 w 7283874"/>
              <a:gd name="connsiteY444" fmla="*/ 1090124 h 2770732"/>
              <a:gd name="connsiteX445" fmla="*/ 4929654 w 7283874"/>
              <a:gd name="connsiteY445" fmla="*/ 1090124 h 2770732"/>
              <a:gd name="connsiteX446" fmla="*/ 5019711 w 7283874"/>
              <a:gd name="connsiteY446" fmla="*/ 1112835 h 2770732"/>
              <a:gd name="connsiteX447" fmla="*/ 5289880 w 7283874"/>
              <a:gd name="connsiteY447" fmla="*/ 1169612 h 2770732"/>
              <a:gd name="connsiteX448" fmla="*/ 5323651 w 7283874"/>
              <a:gd name="connsiteY448" fmla="*/ 1180968 h 2770732"/>
              <a:gd name="connsiteX449" fmla="*/ 5323651 w 7283874"/>
              <a:gd name="connsiteY449" fmla="*/ 1180968 h 2770732"/>
              <a:gd name="connsiteX450" fmla="*/ 5289880 w 7283874"/>
              <a:gd name="connsiteY450" fmla="*/ 1169612 h 2770732"/>
              <a:gd name="connsiteX451" fmla="*/ 5042225 w 7283874"/>
              <a:gd name="connsiteY451" fmla="*/ 1112835 h 2770732"/>
              <a:gd name="connsiteX452" fmla="*/ 5064739 w 7283874"/>
              <a:gd name="connsiteY452" fmla="*/ 1112835 h 2770732"/>
              <a:gd name="connsiteX453" fmla="*/ 4940911 w 7283874"/>
              <a:gd name="connsiteY453" fmla="*/ 1078768 h 2770732"/>
              <a:gd name="connsiteX454" fmla="*/ 3770178 w 7283874"/>
              <a:gd name="connsiteY454" fmla="*/ 386085 h 2770732"/>
              <a:gd name="connsiteX455" fmla="*/ 3376181 w 7283874"/>
              <a:gd name="connsiteY455" fmla="*/ 193043 h 2770732"/>
              <a:gd name="connsiteX456" fmla="*/ 3342410 w 7283874"/>
              <a:gd name="connsiteY456" fmla="*/ 170332 h 2770732"/>
              <a:gd name="connsiteX457" fmla="*/ 3578808 w 7283874"/>
              <a:gd name="connsiteY457" fmla="*/ 238465 h 2770732"/>
              <a:gd name="connsiteX458" fmla="*/ 3578808 w 7283874"/>
              <a:gd name="connsiteY458" fmla="*/ 238465 h 2770732"/>
              <a:gd name="connsiteX459" fmla="*/ 3342410 w 7283874"/>
              <a:gd name="connsiteY459" fmla="*/ 90844 h 2770732"/>
              <a:gd name="connsiteX460" fmla="*/ 3274868 w 7283874"/>
              <a:gd name="connsiteY460" fmla="*/ 45422 h 2770732"/>
              <a:gd name="connsiteX461" fmla="*/ 3511266 w 7283874"/>
              <a:gd name="connsiteY461" fmla="*/ 113555 h 2770732"/>
              <a:gd name="connsiteX462" fmla="*/ 3511266 w 7283874"/>
              <a:gd name="connsiteY462" fmla="*/ 113555 h 2770732"/>
              <a:gd name="connsiteX463" fmla="*/ 3432467 w 7283874"/>
              <a:gd name="connsiteY463" fmla="*/ 68133 h 2770732"/>
              <a:gd name="connsiteX464" fmla="*/ 3522523 w 7283874"/>
              <a:gd name="connsiteY464" fmla="*/ 90844 h 2770732"/>
              <a:gd name="connsiteX465" fmla="*/ 3466238 w 7283874"/>
              <a:gd name="connsiteY465" fmla="*/ 45422 h 2770732"/>
              <a:gd name="connsiteX466" fmla="*/ 3500009 w 7283874"/>
              <a:gd name="connsiteY466" fmla="*/ 45422 h 2770732"/>
              <a:gd name="connsiteX467" fmla="*/ 3432467 w 7283874"/>
              <a:gd name="connsiteY467" fmla="*/ 0 h 277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7283874" h="2770732">
                <a:moveTo>
                  <a:pt x="5320128" y="2669059"/>
                </a:moveTo>
                <a:lnTo>
                  <a:pt x="5364634" y="2672082"/>
                </a:lnTo>
                <a:cubicBezTo>
                  <a:pt x="5415818" y="2678469"/>
                  <a:pt x="5455921" y="2691244"/>
                  <a:pt x="5413707" y="2691244"/>
                </a:cubicBezTo>
                <a:cubicBezTo>
                  <a:pt x="5402450" y="2691244"/>
                  <a:pt x="5334908" y="2668533"/>
                  <a:pt x="5323651" y="2679888"/>
                </a:cubicBezTo>
                <a:close/>
                <a:moveTo>
                  <a:pt x="5310987" y="2665694"/>
                </a:moveTo>
                <a:cubicBezTo>
                  <a:pt x="5314504" y="2665694"/>
                  <a:pt x="5317670" y="2666404"/>
                  <a:pt x="5319957" y="2668533"/>
                </a:cubicBezTo>
                <a:lnTo>
                  <a:pt x="5320128" y="2669059"/>
                </a:lnTo>
                <a:lnTo>
                  <a:pt x="5312394" y="2668533"/>
                </a:lnTo>
                <a:lnTo>
                  <a:pt x="5303898" y="2666648"/>
                </a:lnTo>
                <a:close/>
                <a:moveTo>
                  <a:pt x="6841653" y="2307729"/>
                </a:moveTo>
                <a:lnTo>
                  <a:pt x="6840538" y="2307997"/>
                </a:lnTo>
                <a:lnTo>
                  <a:pt x="6836699" y="2308255"/>
                </a:lnTo>
                <a:close/>
                <a:moveTo>
                  <a:pt x="7012208" y="2282447"/>
                </a:moveTo>
                <a:cubicBezTo>
                  <a:pt x="6933408" y="2305158"/>
                  <a:pt x="6910894" y="2293803"/>
                  <a:pt x="6865866" y="2305158"/>
                </a:cubicBezTo>
                <a:lnTo>
                  <a:pt x="6841653" y="2307729"/>
                </a:lnTo>
                <a:lnTo>
                  <a:pt x="6899638" y="2293803"/>
                </a:lnTo>
                <a:cubicBezTo>
                  <a:pt x="6944666" y="2293803"/>
                  <a:pt x="6978436" y="2282447"/>
                  <a:pt x="7012208" y="2282447"/>
                </a:cubicBezTo>
                <a:close/>
                <a:moveTo>
                  <a:pt x="2734530" y="1635186"/>
                </a:moveTo>
                <a:cubicBezTo>
                  <a:pt x="2734530" y="1635186"/>
                  <a:pt x="2723273" y="1646542"/>
                  <a:pt x="2723273" y="1646542"/>
                </a:cubicBezTo>
                <a:cubicBezTo>
                  <a:pt x="2712016" y="1635186"/>
                  <a:pt x="2723273" y="1635186"/>
                  <a:pt x="2734530" y="1635186"/>
                </a:cubicBezTo>
                <a:close/>
                <a:moveTo>
                  <a:pt x="2768301" y="1101479"/>
                </a:moveTo>
                <a:cubicBezTo>
                  <a:pt x="2779558" y="1112835"/>
                  <a:pt x="2790815" y="1112835"/>
                  <a:pt x="2802072" y="1112835"/>
                </a:cubicBezTo>
                <a:cubicBezTo>
                  <a:pt x="2813329" y="1135546"/>
                  <a:pt x="2835843" y="1112835"/>
                  <a:pt x="2802072" y="1112835"/>
                </a:cubicBezTo>
                <a:cubicBezTo>
                  <a:pt x="2802072" y="1101479"/>
                  <a:pt x="2779558" y="1101479"/>
                  <a:pt x="2768301" y="1101479"/>
                </a:cubicBezTo>
                <a:close/>
                <a:moveTo>
                  <a:pt x="2466119" y="752831"/>
                </a:moveTo>
                <a:cubicBezTo>
                  <a:pt x="2469286" y="753009"/>
                  <a:pt x="2472803" y="755138"/>
                  <a:pt x="2475618" y="760816"/>
                </a:cubicBezTo>
                <a:cubicBezTo>
                  <a:pt x="2450289" y="769332"/>
                  <a:pt x="2456621" y="752299"/>
                  <a:pt x="2466119" y="752831"/>
                </a:cubicBezTo>
                <a:close/>
                <a:moveTo>
                  <a:pt x="3106012" y="465574"/>
                </a:moveTo>
                <a:cubicBezTo>
                  <a:pt x="3106012" y="488285"/>
                  <a:pt x="3128526" y="465574"/>
                  <a:pt x="3106012" y="465574"/>
                </a:cubicBezTo>
                <a:close/>
                <a:moveTo>
                  <a:pt x="3432467" y="0"/>
                </a:moveTo>
                <a:cubicBezTo>
                  <a:pt x="3466238" y="0"/>
                  <a:pt x="3477495" y="11355"/>
                  <a:pt x="3500009" y="22711"/>
                </a:cubicBezTo>
                <a:cubicBezTo>
                  <a:pt x="3533780" y="34066"/>
                  <a:pt x="3556294" y="34066"/>
                  <a:pt x="3578808" y="45422"/>
                </a:cubicBezTo>
                <a:cubicBezTo>
                  <a:pt x="3590065" y="45422"/>
                  <a:pt x="3612579" y="56777"/>
                  <a:pt x="3623836" y="68133"/>
                </a:cubicBezTo>
                <a:cubicBezTo>
                  <a:pt x="3635093" y="68133"/>
                  <a:pt x="3657608" y="68133"/>
                  <a:pt x="3668865" y="68133"/>
                </a:cubicBezTo>
                <a:cubicBezTo>
                  <a:pt x="3725150" y="90844"/>
                  <a:pt x="3781435" y="124910"/>
                  <a:pt x="3826463" y="158976"/>
                </a:cubicBezTo>
                <a:cubicBezTo>
                  <a:pt x="3882748" y="193043"/>
                  <a:pt x="3939034" y="227109"/>
                  <a:pt x="3984062" y="261175"/>
                </a:cubicBezTo>
                <a:cubicBezTo>
                  <a:pt x="4276746" y="442863"/>
                  <a:pt x="4524401" y="647261"/>
                  <a:pt x="4839598" y="783527"/>
                </a:cubicBezTo>
                <a:cubicBezTo>
                  <a:pt x="4907140" y="806237"/>
                  <a:pt x="4974682" y="840304"/>
                  <a:pt x="5053482" y="851659"/>
                </a:cubicBezTo>
                <a:cubicBezTo>
                  <a:pt x="5087253" y="863015"/>
                  <a:pt x="5132281" y="885726"/>
                  <a:pt x="5177309" y="897081"/>
                </a:cubicBezTo>
                <a:cubicBezTo>
                  <a:pt x="5256109" y="908437"/>
                  <a:pt x="5357422" y="919792"/>
                  <a:pt x="5447478" y="931147"/>
                </a:cubicBezTo>
                <a:cubicBezTo>
                  <a:pt x="5458735" y="931147"/>
                  <a:pt x="5481250" y="942503"/>
                  <a:pt x="5492507" y="942503"/>
                </a:cubicBezTo>
                <a:cubicBezTo>
                  <a:pt x="5481250" y="942503"/>
                  <a:pt x="5436221" y="953858"/>
                  <a:pt x="5481250" y="953858"/>
                </a:cubicBezTo>
                <a:cubicBezTo>
                  <a:pt x="5560049" y="976569"/>
                  <a:pt x="5638848" y="976569"/>
                  <a:pt x="5706391" y="987925"/>
                </a:cubicBezTo>
                <a:cubicBezTo>
                  <a:pt x="5751419" y="999280"/>
                  <a:pt x="5796447" y="1010636"/>
                  <a:pt x="5830218" y="1021991"/>
                </a:cubicBezTo>
                <a:cubicBezTo>
                  <a:pt x="5852732" y="1021991"/>
                  <a:pt x="5875246" y="1021991"/>
                  <a:pt x="5897760" y="1021991"/>
                </a:cubicBezTo>
                <a:cubicBezTo>
                  <a:pt x="5897760" y="1021991"/>
                  <a:pt x="5886503" y="1033347"/>
                  <a:pt x="5886503" y="1033347"/>
                </a:cubicBezTo>
                <a:cubicBezTo>
                  <a:pt x="5875246" y="1033347"/>
                  <a:pt x="5875246" y="1021991"/>
                  <a:pt x="5875246" y="1033347"/>
                </a:cubicBezTo>
                <a:cubicBezTo>
                  <a:pt x="5875246" y="1033347"/>
                  <a:pt x="5875246" y="1033347"/>
                  <a:pt x="5886503" y="1033347"/>
                </a:cubicBezTo>
                <a:cubicBezTo>
                  <a:pt x="5886503" y="1033347"/>
                  <a:pt x="5897760" y="1044702"/>
                  <a:pt x="5897760" y="1044702"/>
                </a:cubicBezTo>
                <a:cubicBezTo>
                  <a:pt x="5942789" y="1067413"/>
                  <a:pt x="6021588" y="1056058"/>
                  <a:pt x="6077873" y="1056058"/>
                </a:cubicBezTo>
                <a:cubicBezTo>
                  <a:pt x="6235472" y="1067413"/>
                  <a:pt x="6460612" y="1056058"/>
                  <a:pt x="6561926" y="1056058"/>
                </a:cubicBezTo>
                <a:cubicBezTo>
                  <a:pt x="6573183" y="1056058"/>
                  <a:pt x="6595697" y="1056058"/>
                  <a:pt x="6606954" y="1056058"/>
                </a:cubicBezTo>
                <a:cubicBezTo>
                  <a:pt x="6584440" y="1056058"/>
                  <a:pt x="6539412" y="1078768"/>
                  <a:pt x="6561926" y="1078768"/>
                </a:cubicBezTo>
                <a:cubicBezTo>
                  <a:pt x="6505640" y="1078768"/>
                  <a:pt x="6404327" y="1090124"/>
                  <a:pt x="6336785" y="1090124"/>
                </a:cubicBezTo>
                <a:cubicBezTo>
                  <a:pt x="6246728" y="1090124"/>
                  <a:pt x="6145415" y="1090124"/>
                  <a:pt x="5987817" y="1078768"/>
                </a:cubicBezTo>
                <a:cubicBezTo>
                  <a:pt x="5970931" y="1078768"/>
                  <a:pt x="5922385" y="1072381"/>
                  <a:pt x="5894418" y="1073978"/>
                </a:cubicBezTo>
                <a:lnTo>
                  <a:pt x="5883209" y="1076779"/>
                </a:lnTo>
                <a:lnTo>
                  <a:pt x="5880523" y="1075752"/>
                </a:lnTo>
                <a:cubicBezTo>
                  <a:pt x="5877357" y="1075220"/>
                  <a:pt x="5875246" y="1075930"/>
                  <a:pt x="5875246" y="1078768"/>
                </a:cubicBezTo>
                <a:lnTo>
                  <a:pt x="5883209" y="1076779"/>
                </a:lnTo>
                <a:lnTo>
                  <a:pt x="5892132" y="1080188"/>
                </a:lnTo>
                <a:cubicBezTo>
                  <a:pt x="5900574" y="1084446"/>
                  <a:pt x="5909017" y="1090124"/>
                  <a:pt x="5909017" y="1090124"/>
                </a:cubicBezTo>
                <a:cubicBezTo>
                  <a:pt x="5931531" y="1101479"/>
                  <a:pt x="6044102" y="1090124"/>
                  <a:pt x="6044102" y="1101479"/>
                </a:cubicBezTo>
                <a:cubicBezTo>
                  <a:pt x="6055359" y="1112835"/>
                  <a:pt x="6156672" y="1112835"/>
                  <a:pt x="6145415" y="1112835"/>
                </a:cubicBezTo>
                <a:cubicBezTo>
                  <a:pt x="6190444" y="1112835"/>
                  <a:pt x="6257986" y="1112835"/>
                  <a:pt x="6303014" y="1112835"/>
                </a:cubicBezTo>
                <a:cubicBezTo>
                  <a:pt x="6325528" y="1112835"/>
                  <a:pt x="6471870" y="1124190"/>
                  <a:pt x="6393070" y="1124190"/>
                </a:cubicBezTo>
                <a:cubicBezTo>
                  <a:pt x="6314271" y="1124190"/>
                  <a:pt x="6257986" y="1112835"/>
                  <a:pt x="6179186" y="1124190"/>
                </a:cubicBezTo>
                <a:cubicBezTo>
                  <a:pt x="6134158" y="1124190"/>
                  <a:pt x="6179186" y="1124190"/>
                  <a:pt x="6167929" y="1135546"/>
                </a:cubicBezTo>
                <a:cubicBezTo>
                  <a:pt x="6145415" y="1135546"/>
                  <a:pt x="6111644" y="1135546"/>
                  <a:pt x="6077873" y="1146901"/>
                </a:cubicBezTo>
                <a:cubicBezTo>
                  <a:pt x="6055359" y="1146901"/>
                  <a:pt x="6044102" y="1158257"/>
                  <a:pt x="6021588" y="1158257"/>
                </a:cubicBezTo>
                <a:cubicBezTo>
                  <a:pt x="5999074" y="1169612"/>
                  <a:pt x="5976560" y="1158257"/>
                  <a:pt x="5965303" y="1158257"/>
                </a:cubicBezTo>
                <a:cubicBezTo>
                  <a:pt x="5954046" y="1169612"/>
                  <a:pt x="5965303" y="1180968"/>
                  <a:pt x="5965303" y="1192323"/>
                </a:cubicBezTo>
                <a:cubicBezTo>
                  <a:pt x="5931531" y="1192323"/>
                  <a:pt x="5796447" y="1169612"/>
                  <a:pt x="5728905" y="1169612"/>
                </a:cubicBezTo>
                <a:cubicBezTo>
                  <a:pt x="5728905" y="1169612"/>
                  <a:pt x="5638848" y="1180968"/>
                  <a:pt x="5683876" y="1192323"/>
                </a:cubicBezTo>
                <a:cubicBezTo>
                  <a:pt x="5740162" y="1192323"/>
                  <a:pt x="5807704" y="1203678"/>
                  <a:pt x="5875246" y="1215034"/>
                </a:cubicBezTo>
                <a:cubicBezTo>
                  <a:pt x="5897760" y="1215034"/>
                  <a:pt x="6021588" y="1215034"/>
                  <a:pt x="6021588" y="1226389"/>
                </a:cubicBezTo>
                <a:cubicBezTo>
                  <a:pt x="6032845" y="1226389"/>
                  <a:pt x="5830218" y="1215034"/>
                  <a:pt x="5931531" y="1237745"/>
                </a:cubicBezTo>
                <a:cubicBezTo>
                  <a:pt x="6021588" y="1249100"/>
                  <a:pt x="5897760" y="1249100"/>
                  <a:pt x="5875246" y="1249100"/>
                </a:cubicBezTo>
                <a:cubicBezTo>
                  <a:pt x="5852732" y="1249100"/>
                  <a:pt x="5773933" y="1237745"/>
                  <a:pt x="5740162" y="1249100"/>
                </a:cubicBezTo>
                <a:cubicBezTo>
                  <a:pt x="5683876" y="1271811"/>
                  <a:pt x="5852732" y="1260456"/>
                  <a:pt x="5909017" y="1260456"/>
                </a:cubicBezTo>
                <a:cubicBezTo>
                  <a:pt x="6055359" y="1271811"/>
                  <a:pt x="6111644" y="1271811"/>
                  <a:pt x="6224214" y="1283167"/>
                </a:cubicBezTo>
                <a:cubicBezTo>
                  <a:pt x="6359299" y="1294522"/>
                  <a:pt x="6561926" y="1305878"/>
                  <a:pt x="6708268" y="1294522"/>
                </a:cubicBezTo>
                <a:cubicBezTo>
                  <a:pt x="6742038" y="1294522"/>
                  <a:pt x="6854609" y="1271811"/>
                  <a:pt x="6809581" y="1294522"/>
                </a:cubicBezTo>
                <a:cubicBezTo>
                  <a:pt x="6787067" y="1305878"/>
                  <a:pt x="6798324" y="1305878"/>
                  <a:pt x="6742038" y="1305878"/>
                </a:cubicBezTo>
                <a:cubicBezTo>
                  <a:pt x="6651982" y="1317233"/>
                  <a:pt x="6471870" y="1328589"/>
                  <a:pt x="6415584" y="1328589"/>
                </a:cubicBezTo>
                <a:cubicBezTo>
                  <a:pt x="6449356" y="1328589"/>
                  <a:pt x="6494384" y="1328589"/>
                  <a:pt x="6516898" y="1328589"/>
                </a:cubicBezTo>
                <a:cubicBezTo>
                  <a:pt x="6606954" y="1328589"/>
                  <a:pt x="6674496" y="1328589"/>
                  <a:pt x="6764553" y="1328589"/>
                </a:cubicBezTo>
                <a:cubicBezTo>
                  <a:pt x="6798324" y="1328589"/>
                  <a:pt x="6933408" y="1305878"/>
                  <a:pt x="6944666" y="1317233"/>
                </a:cubicBezTo>
                <a:cubicBezTo>
                  <a:pt x="6944666" y="1328589"/>
                  <a:pt x="6888380" y="1328589"/>
                  <a:pt x="6865866" y="1328589"/>
                </a:cubicBezTo>
                <a:cubicBezTo>
                  <a:pt x="6787067" y="1351299"/>
                  <a:pt x="6944666" y="1351299"/>
                  <a:pt x="6944666" y="1351299"/>
                </a:cubicBezTo>
                <a:cubicBezTo>
                  <a:pt x="6944666" y="1351299"/>
                  <a:pt x="6899638" y="1351299"/>
                  <a:pt x="6877123" y="1362655"/>
                </a:cubicBezTo>
                <a:cubicBezTo>
                  <a:pt x="6865866" y="1362655"/>
                  <a:pt x="6877123" y="1374011"/>
                  <a:pt x="6865866" y="1374011"/>
                </a:cubicBezTo>
                <a:cubicBezTo>
                  <a:pt x="6820838" y="1396722"/>
                  <a:pt x="6719524" y="1374011"/>
                  <a:pt x="6651982" y="1396722"/>
                </a:cubicBezTo>
                <a:cubicBezTo>
                  <a:pt x="6595697" y="1385366"/>
                  <a:pt x="6629468" y="1419433"/>
                  <a:pt x="6651982" y="1396722"/>
                </a:cubicBezTo>
                <a:cubicBezTo>
                  <a:pt x="6674496" y="1408077"/>
                  <a:pt x="6719524" y="1385366"/>
                  <a:pt x="6730782" y="1396722"/>
                </a:cubicBezTo>
                <a:cubicBezTo>
                  <a:pt x="6742038" y="1396722"/>
                  <a:pt x="6618211" y="1419433"/>
                  <a:pt x="6629468" y="1419433"/>
                </a:cubicBezTo>
                <a:cubicBezTo>
                  <a:pt x="6561926" y="1430788"/>
                  <a:pt x="6539412" y="1430788"/>
                  <a:pt x="6404327" y="1430788"/>
                </a:cubicBezTo>
                <a:cubicBezTo>
                  <a:pt x="6359299" y="1430788"/>
                  <a:pt x="6156672" y="1442143"/>
                  <a:pt x="6145415" y="1442143"/>
                </a:cubicBezTo>
                <a:cubicBezTo>
                  <a:pt x="6145415" y="1442143"/>
                  <a:pt x="6224214" y="1453499"/>
                  <a:pt x="6246728" y="1453499"/>
                </a:cubicBezTo>
                <a:cubicBezTo>
                  <a:pt x="6438098" y="1464854"/>
                  <a:pt x="6584440" y="1464854"/>
                  <a:pt x="6753296" y="1453499"/>
                </a:cubicBezTo>
                <a:cubicBezTo>
                  <a:pt x="6809581" y="1453499"/>
                  <a:pt x="7012208" y="1419433"/>
                  <a:pt x="6944666" y="1442143"/>
                </a:cubicBezTo>
                <a:cubicBezTo>
                  <a:pt x="6933408" y="1453499"/>
                  <a:pt x="6877123" y="1464854"/>
                  <a:pt x="6854609" y="1464854"/>
                </a:cubicBezTo>
                <a:cubicBezTo>
                  <a:pt x="6764553" y="1476210"/>
                  <a:pt x="6922152" y="1464854"/>
                  <a:pt x="6933408" y="1464854"/>
                </a:cubicBezTo>
                <a:cubicBezTo>
                  <a:pt x="6933408" y="1464854"/>
                  <a:pt x="6930594" y="1470532"/>
                  <a:pt x="6927780" y="1474790"/>
                </a:cubicBezTo>
                <a:lnTo>
                  <a:pt x="6924158" y="1478942"/>
                </a:lnTo>
                <a:lnTo>
                  <a:pt x="6922152" y="1476210"/>
                </a:lnTo>
                <a:cubicBezTo>
                  <a:pt x="6922152" y="1479048"/>
                  <a:pt x="6922855" y="1479758"/>
                  <a:pt x="6923911" y="1479226"/>
                </a:cubicBezTo>
                <a:lnTo>
                  <a:pt x="6924158" y="1478942"/>
                </a:lnTo>
                <a:lnTo>
                  <a:pt x="6925670" y="1481000"/>
                </a:lnTo>
                <a:cubicBezTo>
                  <a:pt x="6932002" y="1482597"/>
                  <a:pt x="6944666" y="1476210"/>
                  <a:pt x="6944666" y="1476210"/>
                </a:cubicBezTo>
                <a:cubicBezTo>
                  <a:pt x="7023465" y="1476210"/>
                  <a:pt x="6910894" y="1498921"/>
                  <a:pt x="6865866" y="1510276"/>
                </a:cubicBezTo>
                <a:cubicBezTo>
                  <a:pt x="6708268" y="1521632"/>
                  <a:pt x="6516898" y="1532987"/>
                  <a:pt x="6359299" y="1544343"/>
                </a:cubicBezTo>
                <a:cubicBezTo>
                  <a:pt x="6325528" y="1555698"/>
                  <a:pt x="6122901" y="1532987"/>
                  <a:pt x="6111644" y="1544343"/>
                </a:cubicBezTo>
                <a:cubicBezTo>
                  <a:pt x="6100387" y="1555698"/>
                  <a:pt x="6224214" y="1555698"/>
                  <a:pt x="6246728" y="1555698"/>
                </a:cubicBezTo>
                <a:cubicBezTo>
                  <a:pt x="6325528" y="1555698"/>
                  <a:pt x="6393070" y="1555698"/>
                  <a:pt x="6449356" y="1555698"/>
                </a:cubicBezTo>
                <a:cubicBezTo>
                  <a:pt x="6595697" y="1555698"/>
                  <a:pt x="6708268" y="1578409"/>
                  <a:pt x="6843352" y="1567054"/>
                </a:cubicBezTo>
                <a:cubicBezTo>
                  <a:pt x="6854609" y="1567054"/>
                  <a:pt x="6933408" y="1544343"/>
                  <a:pt x="6933408" y="1555698"/>
                </a:cubicBezTo>
                <a:cubicBezTo>
                  <a:pt x="6933408" y="1555698"/>
                  <a:pt x="6899638" y="1567054"/>
                  <a:pt x="6865866" y="1567054"/>
                </a:cubicBezTo>
                <a:cubicBezTo>
                  <a:pt x="6798324" y="1578409"/>
                  <a:pt x="6775810" y="1589764"/>
                  <a:pt x="6719524" y="1589764"/>
                </a:cubicBezTo>
                <a:cubicBezTo>
                  <a:pt x="6685754" y="1601120"/>
                  <a:pt x="6595697" y="1612475"/>
                  <a:pt x="6663240" y="1612475"/>
                </a:cubicBezTo>
                <a:cubicBezTo>
                  <a:pt x="6775810" y="1612475"/>
                  <a:pt x="6843352" y="1601120"/>
                  <a:pt x="6944666" y="1589764"/>
                </a:cubicBezTo>
                <a:cubicBezTo>
                  <a:pt x="6978436" y="1589764"/>
                  <a:pt x="7068493" y="1601120"/>
                  <a:pt x="7012208" y="1612475"/>
                </a:cubicBezTo>
                <a:cubicBezTo>
                  <a:pt x="6967180" y="1612475"/>
                  <a:pt x="6955922" y="1623831"/>
                  <a:pt x="6933408" y="1623831"/>
                </a:cubicBezTo>
                <a:cubicBezTo>
                  <a:pt x="6787067" y="1657897"/>
                  <a:pt x="6595697" y="1646542"/>
                  <a:pt x="6483126" y="1669253"/>
                </a:cubicBezTo>
                <a:cubicBezTo>
                  <a:pt x="6426842" y="1680608"/>
                  <a:pt x="6404327" y="1680608"/>
                  <a:pt x="6336785" y="1680608"/>
                </a:cubicBezTo>
                <a:cubicBezTo>
                  <a:pt x="6325528" y="1680608"/>
                  <a:pt x="6246728" y="1669253"/>
                  <a:pt x="6235472" y="1680608"/>
                </a:cubicBezTo>
                <a:cubicBezTo>
                  <a:pt x="6235472" y="1680608"/>
                  <a:pt x="6359299" y="1691964"/>
                  <a:pt x="6370556" y="1691964"/>
                </a:cubicBezTo>
                <a:cubicBezTo>
                  <a:pt x="6415584" y="1691964"/>
                  <a:pt x="6460612" y="1669253"/>
                  <a:pt x="6505640" y="1691964"/>
                </a:cubicBezTo>
                <a:cubicBezTo>
                  <a:pt x="6483126" y="1680608"/>
                  <a:pt x="6460612" y="1714674"/>
                  <a:pt x="6483126" y="1714674"/>
                </a:cubicBezTo>
                <a:cubicBezTo>
                  <a:pt x="6426842" y="1737385"/>
                  <a:pt x="6257986" y="1726030"/>
                  <a:pt x="6190444" y="1726030"/>
                </a:cubicBezTo>
                <a:cubicBezTo>
                  <a:pt x="6134158" y="1726030"/>
                  <a:pt x="5965303" y="1726030"/>
                  <a:pt x="5909017" y="1726030"/>
                </a:cubicBezTo>
                <a:cubicBezTo>
                  <a:pt x="5886503" y="1714674"/>
                  <a:pt x="5852732" y="1714674"/>
                  <a:pt x="5852732" y="1714674"/>
                </a:cubicBezTo>
                <a:cubicBezTo>
                  <a:pt x="5830218" y="1726030"/>
                  <a:pt x="5897760" y="1726030"/>
                  <a:pt x="5897760" y="1726030"/>
                </a:cubicBezTo>
                <a:cubicBezTo>
                  <a:pt x="6077873" y="1737385"/>
                  <a:pt x="6257986" y="1737385"/>
                  <a:pt x="6460612" y="1737385"/>
                </a:cubicBezTo>
                <a:cubicBezTo>
                  <a:pt x="6550669" y="1726030"/>
                  <a:pt x="6640725" y="1737385"/>
                  <a:pt x="6719524" y="1737385"/>
                </a:cubicBezTo>
                <a:cubicBezTo>
                  <a:pt x="6764553" y="1737385"/>
                  <a:pt x="6787067" y="1714674"/>
                  <a:pt x="6820838" y="1726030"/>
                </a:cubicBezTo>
                <a:cubicBezTo>
                  <a:pt x="6832095" y="1726030"/>
                  <a:pt x="6832095" y="1737385"/>
                  <a:pt x="6843352" y="1737385"/>
                </a:cubicBezTo>
                <a:cubicBezTo>
                  <a:pt x="6877123" y="1748741"/>
                  <a:pt x="6899638" y="1737385"/>
                  <a:pt x="6899638" y="1737385"/>
                </a:cubicBezTo>
                <a:cubicBezTo>
                  <a:pt x="6905266" y="1743063"/>
                  <a:pt x="6899637" y="1748741"/>
                  <a:pt x="6892602" y="1751580"/>
                </a:cubicBezTo>
                <a:lnTo>
                  <a:pt x="6883915" y="1753065"/>
                </a:lnTo>
                <a:lnTo>
                  <a:pt x="6877123" y="1748741"/>
                </a:lnTo>
                <a:cubicBezTo>
                  <a:pt x="6877123" y="1751580"/>
                  <a:pt x="6879234" y="1752999"/>
                  <a:pt x="6882224" y="1753354"/>
                </a:cubicBezTo>
                <a:lnTo>
                  <a:pt x="6883915" y="1753065"/>
                </a:lnTo>
                <a:lnTo>
                  <a:pt x="6895240" y="1760274"/>
                </a:lnTo>
                <a:cubicBezTo>
                  <a:pt x="6926373" y="1767193"/>
                  <a:pt x="6981251" y="1762935"/>
                  <a:pt x="6922152" y="1771452"/>
                </a:cubicBezTo>
                <a:cubicBezTo>
                  <a:pt x="6809581" y="1794163"/>
                  <a:pt x="6989694" y="1771452"/>
                  <a:pt x="7000951" y="1771452"/>
                </a:cubicBezTo>
                <a:cubicBezTo>
                  <a:pt x="7012208" y="1771452"/>
                  <a:pt x="7000951" y="1771452"/>
                  <a:pt x="7023465" y="1782807"/>
                </a:cubicBezTo>
                <a:cubicBezTo>
                  <a:pt x="7000951" y="1771452"/>
                  <a:pt x="7057236" y="1782807"/>
                  <a:pt x="7045979" y="1794163"/>
                </a:cubicBezTo>
                <a:cubicBezTo>
                  <a:pt x="7045979" y="1805518"/>
                  <a:pt x="7000951" y="1794163"/>
                  <a:pt x="7012208" y="1794163"/>
                </a:cubicBezTo>
                <a:cubicBezTo>
                  <a:pt x="6989694" y="1794163"/>
                  <a:pt x="6877123" y="1805518"/>
                  <a:pt x="6944666" y="1816874"/>
                </a:cubicBezTo>
                <a:cubicBezTo>
                  <a:pt x="7012208" y="1828229"/>
                  <a:pt x="6899638" y="1839585"/>
                  <a:pt x="6877123" y="1839585"/>
                </a:cubicBezTo>
                <a:cubicBezTo>
                  <a:pt x="6787067" y="1850940"/>
                  <a:pt x="6899638" y="1850940"/>
                  <a:pt x="6899638" y="1850940"/>
                </a:cubicBezTo>
                <a:cubicBezTo>
                  <a:pt x="6877123" y="1873651"/>
                  <a:pt x="6685754" y="1862295"/>
                  <a:pt x="6663240" y="1873651"/>
                </a:cubicBezTo>
                <a:cubicBezTo>
                  <a:pt x="6663240" y="1885006"/>
                  <a:pt x="6730782" y="1873651"/>
                  <a:pt x="6753296" y="1873651"/>
                </a:cubicBezTo>
                <a:cubicBezTo>
                  <a:pt x="6775810" y="1873651"/>
                  <a:pt x="6753296" y="1885006"/>
                  <a:pt x="6764553" y="1885006"/>
                </a:cubicBezTo>
                <a:cubicBezTo>
                  <a:pt x="6809581" y="1907717"/>
                  <a:pt x="6933408" y="1862295"/>
                  <a:pt x="6967180" y="1873651"/>
                </a:cubicBezTo>
                <a:cubicBezTo>
                  <a:pt x="6967180" y="1885006"/>
                  <a:pt x="6922152" y="1885006"/>
                  <a:pt x="6933408" y="1885006"/>
                </a:cubicBezTo>
                <a:cubicBezTo>
                  <a:pt x="6899638" y="1885006"/>
                  <a:pt x="6719524" y="1907717"/>
                  <a:pt x="6719524" y="1907717"/>
                </a:cubicBezTo>
                <a:cubicBezTo>
                  <a:pt x="6719524" y="1907717"/>
                  <a:pt x="6787067" y="1930428"/>
                  <a:pt x="6798324" y="1930428"/>
                </a:cubicBezTo>
                <a:cubicBezTo>
                  <a:pt x="6820838" y="1930428"/>
                  <a:pt x="6854609" y="1919073"/>
                  <a:pt x="6865866" y="1930428"/>
                </a:cubicBezTo>
                <a:cubicBezTo>
                  <a:pt x="6899638" y="1930428"/>
                  <a:pt x="7023465" y="1919073"/>
                  <a:pt x="6955922" y="1930428"/>
                </a:cubicBezTo>
                <a:cubicBezTo>
                  <a:pt x="6854609" y="1953139"/>
                  <a:pt x="6708268" y="1964495"/>
                  <a:pt x="6618211" y="1987206"/>
                </a:cubicBezTo>
                <a:cubicBezTo>
                  <a:pt x="6561926" y="1998561"/>
                  <a:pt x="6539412" y="1987206"/>
                  <a:pt x="6471870" y="1998561"/>
                </a:cubicBezTo>
                <a:cubicBezTo>
                  <a:pt x="6483126" y="1998561"/>
                  <a:pt x="6483126" y="2021272"/>
                  <a:pt x="6471870" y="2021272"/>
                </a:cubicBezTo>
                <a:cubicBezTo>
                  <a:pt x="6494384" y="2021272"/>
                  <a:pt x="6573183" y="2021272"/>
                  <a:pt x="6595697" y="2009916"/>
                </a:cubicBezTo>
                <a:cubicBezTo>
                  <a:pt x="6618211" y="2009916"/>
                  <a:pt x="6708268" y="2009916"/>
                  <a:pt x="6753296" y="1998561"/>
                </a:cubicBezTo>
                <a:cubicBezTo>
                  <a:pt x="6787067" y="1998561"/>
                  <a:pt x="6989694" y="1975850"/>
                  <a:pt x="7000951" y="1987206"/>
                </a:cubicBezTo>
                <a:cubicBezTo>
                  <a:pt x="7012208" y="2021272"/>
                  <a:pt x="6955922" y="2009916"/>
                  <a:pt x="6922152" y="2009916"/>
                </a:cubicBezTo>
                <a:cubicBezTo>
                  <a:pt x="6854609" y="2021272"/>
                  <a:pt x="6787067" y="2032627"/>
                  <a:pt x="6730782" y="2043983"/>
                </a:cubicBezTo>
                <a:cubicBezTo>
                  <a:pt x="6730782" y="2043983"/>
                  <a:pt x="6629468" y="2043983"/>
                  <a:pt x="6629468" y="2043983"/>
                </a:cubicBezTo>
                <a:cubicBezTo>
                  <a:pt x="6618211" y="2066694"/>
                  <a:pt x="6753296" y="2055338"/>
                  <a:pt x="6685754" y="2066694"/>
                </a:cubicBezTo>
                <a:cubicBezTo>
                  <a:pt x="6584440" y="2066694"/>
                  <a:pt x="6449356" y="2066694"/>
                  <a:pt x="6370556" y="2078049"/>
                </a:cubicBezTo>
                <a:cubicBezTo>
                  <a:pt x="6348042" y="2089405"/>
                  <a:pt x="6336785" y="2089405"/>
                  <a:pt x="6325528" y="2089405"/>
                </a:cubicBezTo>
                <a:cubicBezTo>
                  <a:pt x="6303014" y="2100760"/>
                  <a:pt x="6145415" y="2089405"/>
                  <a:pt x="6134158" y="2100760"/>
                </a:cubicBezTo>
                <a:cubicBezTo>
                  <a:pt x="6134158" y="2100760"/>
                  <a:pt x="6212958" y="2100760"/>
                  <a:pt x="6224214" y="2100760"/>
                </a:cubicBezTo>
                <a:cubicBezTo>
                  <a:pt x="6269242" y="2100760"/>
                  <a:pt x="6460612" y="2100760"/>
                  <a:pt x="6336785" y="2112116"/>
                </a:cubicBezTo>
                <a:cubicBezTo>
                  <a:pt x="6291757" y="2112116"/>
                  <a:pt x="6269242" y="2112116"/>
                  <a:pt x="6224214" y="2112116"/>
                </a:cubicBezTo>
                <a:cubicBezTo>
                  <a:pt x="6224214" y="2112116"/>
                  <a:pt x="6055359" y="2112116"/>
                  <a:pt x="6044102" y="2112116"/>
                </a:cubicBezTo>
                <a:cubicBezTo>
                  <a:pt x="6044102" y="2123471"/>
                  <a:pt x="6224214" y="2123471"/>
                  <a:pt x="6212958" y="2123471"/>
                </a:cubicBezTo>
                <a:cubicBezTo>
                  <a:pt x="6235472" y="2123471"/>
                  <a:pt x="6167929" y="2134826"/>
                  <a:pt x="6156672" y="2134826"/>
                </a:cubicBezTo>
                <a:cubicBezTo>
                  <a:pt x="6167929" y="2134826"/>
                  <a:pt x="6269242" y="2134826"/>
                  <a:pt x="6280500" y="2134826"/>
                </a:cubicBezTo>
                <a:cubicBezTo>
                  <a:pt x="6348042" y="2134826"/>
                  <a:pt x="6426842" y="2146182"/>
                  <a:pt x="6494384" y="2146182"/>
                </a:cubicBezTo>
                <a:cubicBezTo>
                  <a:pt x="6539412" y="2146182"/>
                  <a:pt x="6764553" y="2112116"/>
                  <a:pt x="6809581" y="2123471"/>
                </a:cubicBezTo>
                <a:cubicBezTo>
                  <a:pt x="6798324" y="2123471"/>
                  <a:pt x="6787067" y="2134826"/>
                  <a:pt x="6787067" y="2134826"/>
                </a:cubicBezTo>
                <a:cubicBezTo>
                  <a:pt x="6775810" y="2146182"/>
                  <a:pt x="6730782" y="2157537"/>
                  <a:pt x="6719524" y="2157537"/>
                </a:cubicBezTo>
                <a:cubicBezTo>
                  <a:pt x="6640725" y="2180248"/>
                  <a:pt x="6809581" y="2180248"/>
                  <a:pt x="6832095" y="2168893"/>
                </a:cubicBezTo>
                <a:cubicBezTo>
                  <a:pt x="6809581" y="2180248"/>
                  <a:pt x="6798324" y="2180248"/>
                  <a:pt x="6787067" y="2180248"/>
                </a:cubicBezTo>
                <a:cubicBezTo>
                  <a:pt x="6775810" y="2180248"/>
                  <a:pt x="6697010" y="2180248"/>
                  <a:pt x="6742038" y="2191604"/>
                </a:cubicBezTo>
                <a:cubicBezTo>
                  <a:pt x="6798324" y="2191604"/>
                  <a:pt x="6854609" y="2168893"/>
                  <a:pt x="6899638" y="2168893"/>
                </a:cubicBezTo>
                <a:cubicBezTo>
                  <a:pt x="6933408" y="2168893"/>
                  <a:pt x="7023465" y="2168893"/>
                  <a:pt x="7023465" y="2168893"/>
                </a:cubicBezTo>
                <a:cubicBezTo>
                  <a:pt x="7034722" y="2168893"/>
                  <a:pt x="6955922" y="2191604"/>
                  <a:pt x="6922152" y="2191604"/>
                </a:cubicBezTo>
                <a:cubicBezTo>
                  <a:pt x="6933408" y="2191604"/>
                  <a:pt x="6944666" y="2191604"/>
                  <a:pt x="6944666" y="2191604"/>
                </a:cubicBezTo>
                <a:cubicBezTo>
                  <a:pt x="6933408" y="2191604"/>
                  <a:pt x="6922152" y="2202959"/>
                  <a:pt x="6899638" y="2202959"/>
                </a:cubicBezTo>
                <a:cubicBezTo>
                  <a:pt x="6888380" y="2180248"/>
                  <a:pt x="6865866" y="2202959"/>
                  <a:pt x="6899638" y="2202959"/>
                </a:cubicBezTo>
                <a:cubicBezTo>
                  <a:pt x="6877123" y="2214315"/>
                  <a:pt x="6854609" y="2202959"/>
                  <a:pt x="6843352" y="2202959"/>
                </a:cubicBezTo>
                <a:cubicBezTo>
                  <a:pt x="6832095" y="2202959"/>
                  <a:pt x="6742038" y="2214315"/>
                  <a:pt x="6798324" y="2214315"/>
                </a:cubicBezTo>
                <a:cubicBezTo>
                  <a:pt x="6854609" y="2225670"/>
                  <a:pt x="6922152" y="2202959"/>
                  <a:pt x="6967180" y="2202959"/>
                </a:cubicBezTo>
                <a:cubicBezTo>
                  <a:pt x="6989694" y="2202959"/>
                  <a:pt x="7023465" y="2214315"/>
                  <a:pt x="7045979" y="2214315"/>
                </a:cubicBezTo>
                <a:cubicBezTo>
                  <a:pt x="7102264" y="2214315"/>
                  <a:pt x="7203578" y="2202959"/>
                  <a:pt x="7136036" y="2214315"/>
                </a:cubicBezTo>
                <a:cubicBezTo>
                  <a:pt x="7091007" y="2225670"/>
                  <a:pt x="6978436" y="2248381"/>
                  <a:pt x="6933408" y="2248381"/>
                </a:cubicBezTo>
                <a:cubicBezTo>
                  <a:pt x="6809581" y="2259736"/>
                  <a:pt x="6742038" y="2248381"/>
                  <a:pt x="6674496" y="2271092"/>
                </a:cubicBezTo>
                <a:cubicBezTo>
                  <a:pt x="6663240" y="2271092"/>
                  <a:pt x="6663240" y="2282447"/>
                  <a:pt x="6663240" y="2282447"/>
                </a:cubicBezTo>
                <a:cubicBezTo>
                  <a:pt x="6629468" y="2293803"/>
                  <a:pt x="6584440" y="2293803"/>
                  <a:pt x="6561926" y="2293803"/>
                </a:cubicBezTo>
                <a:cubicBezTo>
                  <a:pt x="6483126" y="2305158"/>
                  <a:pt x="6550669" y="2305158"/>
                  <a:pt x="6584440" y="2305158"/>
                </a:cubicBezTo>
                <a:cubicBezTo>
                  <a:pt x="6618211" y="2305158"/>
                  <a:pt x="6742038" y="2305158"/>
                  <a:pt x="6764553" y="2293803"/>
                </a:cubicBezTo>
                <a:cubicBezTo>
                  <a:pt x="6787067" y="2293803"/>
                  <a:pt x="6764553" y="2282447"/>
                  <a:pt x="6809581" y="2282447"/>
                </a:cubicBezTo>
                <a:cubicBezTo>
                  <a:pt x="6809581" y="2282447"/>
                  <a:pt x="6798324" y="2305158"/>
                  <a:pt x="6798324" y="2305158"/>
                </a:cubicBezTo>
                <a:cubicBezTo>
                  <a:pt x="6801138" y="2307997"/>
                  <a:pt x="6806767" y="2309417"/>
                  <a:pt x="6814154" y="2309772"/>
                </a:cubicBezTo>
                <a:lnTo>
                  <a:pt x="6836699" y="2308255"/>
                </a:lnTo>
                <a:lnTo>
                  <a:pt x="6832447" y="2308707"/>
                </a:lnTo>
                <a:cubicBezTo>
                  <a:pt x="6780735" y="2315094"/>
                  <a:pt x="6694196" y="2327869"/>
                  <a:pt x="6753296" y="2327869"/>
                </a:cubicBezTo>
                <a:cubicBezTo>
                  <a:pt x="6854609" y="2327869"/>
                  <a:pt x="6922152" y="2305158"/>
                  <a:pt x="7023465" y="2293803"/>
                </a:cubicBezTo>
                <a:cubicBezTo>
                  <a:pt x="7068493" y="2293803"/>
                  <a:pt x="7158550" y="2282447"/>
                  <a:pt x="7203578" y="2282447"/>
                </a:cubicBezTo>
                <a:cubicBezTo>
                  <a:pt x="7226092" y="2282447"/>
                  <a:pt x="7203578" y="2293803"/>
                  <a:pt x="7214834" y="2293803"/>
                </a:cubicBezTo>
                <a:cubicBezTo>
                  <a:pt x="7214834" y="2293803"/>
                  <a:pt x="7248606" y="2293803"/>
                  <a:pt x="7248606" y="2293803"/>
                </a:cubicBezTo>
                <a:cubicBezTo>
                  <a:pt x="7237349" y="2316514"/>
                  <a:pt x="7124778" y="2316514"/>
                  <a:pt x="7124778" y="2316514"/>
                </a:cubicBezTo>
                <a:cubicBezTo>
                  <a:pt x="7113521" y="2339225"/>
                  <a:pt x="7181064" y="2316514"/>
                  <a:pt x="7181064" y="2316514"/>
                </a:cubicBezTo>
                <a:cubicBezTo>
                  <a:pt x="7214834" y="2327869"/>
                  <a:pt x="7169806" y="2327869"/>
                  <a:pt x="7192320" y="2327869"/>
                </a:cubicBezTo>
                <a:cubicBezTo>
                  <a:pt x="7226092" y="2350580"/>
                  <a:pt x="7282377" y="2327869"/>
                  <a:pt x="7226092" y="2350580"/>
                </a:cubicBezTo>
                <a:cubicBezTo>
                  <a:pt x="7181064" y="2350580"/>
                  <a:pt x="7124778" y="2350580"/>
                  <a:pt x="7102264" y="2361936"/>
                </a:cubicBezTo>
                <a:cubicBezTo>
                  <a:pt x="7079750" y="2373291"/>
                  <a:pt x="7068493" y="2384647"/>
                  <a:pt x="7057236" y="2384647"/>
                </a:cubicBezTo>
                <a:cubicBezTo>
                  <a:pt x="7012208" y="2396002"/>
                  <a:pt x="6933408" y="2396002"/>
                  <a:pt x="6877123" y="2407357"/>
                </a:cubicBezTo>
                <a:cubicBezTo>
                  <a:pt x="6854609" y="2407357"/>
                  <a:pt x="6685754" y="2418713"/>
                  <a:pt x="6685754" y="2418713"/>
                </a:cubicBezTo>
                <a:cubicBezTo>
                  <a:pt x="6674496" y="2430068"/>
                  <a:pt x="6730782" y="2430068"/>
                  <a:pt x="6742038" y="2430068"/>
                </a:cubicBezTo>
                <a:cubicBezTo>
                  <a:pt x="6899638" y="2418713"/>
                  <a:pt x="7068493" y="2384647"/>
                  <a:pt x="7214834" y="2384647"/>
                </a:cubicBezTo>
                <a:cubicBezTo>
                  <a:pt x="7192320" y="2407357"/>
                  <a:pt x="7259863" y="2373291"/>
                  <a:pt x="7271120" y="2384647"/>
                </a:cubicBezTo>
                <a:cubicBezTo>
                  <a:pt x="7282377" y="2384647"/>
                  <a:pt x="7237349" y="2396002"/>
                  <a:pt x="7237349" y="2396002"/>
                </a:cubicBezTo>
                <a:cubicBezTo>
                  <a:pt x="7034722" y="2430068"/>
                  <a:pt x="6809581" y="2452779"/>
                  <a:pt x="6629468" y="2475490"/>
                </a:cubicBezTo>
                <a:cubicBezTo>
                  <a:pt x="6618211" y="2475490"/>
                  <a:pt x="6629468" y="2486846"/>
                  <a:pt x="6629468" y="2475490"/>
                </a:cubicBezTo>
                <a:cubicBezTo>
                  <a:pt x="6663240" y="2498201"/>
                  <a:pt x="6719524" y="2452779"/>
                  <a:pt x="6764553" y="2475490"/>
                </a:cubicBezTo>
                <a:lnTo>
                  <a:pt x="6753296" y="2475490"/>
                </a:lnTo>
                <a:cubicBezTo>
                  <a:pt x="6651982" y="2486846"/>
                  <a:pt x="6798324" y="2486846"/>
                  <a:pt x="6809581" y="2486846"/>
                </a:cubicBezTo>
                <a:cubicBezTo>
                  <a:pt x="6843352" y="2486846"/>
                  <a:pt x="6910894" y="2475490"/>
                  <a:pt x="6944666" y="2486846"/>
                </a:cubicBezTo>
                <a:cubicBezTo>
                  <a:pt x="6865866" y="2509557"/>
                  <a:pt x="6685754" y="2520912"/>
                  <a:pt x="6618211" y="2520912"/>
                </a:cubicBezTo>
                <a:cubicBezTo>
                  <a:pt x="6494384" y="2532267"/>
                  <a:pt x="6708268" y="2532267"/>
                  <a:pt x="6708268" y="2532267"/>
                </a:cubicBezTo>
                <a:cubicBezTo>
                  <a:pt x="6764553" y="2532267"/>
                  <a:pt x="6775810" y="2532267"/>
                  <a:pt x="6854609" y="2520912"/>
                </a:cubicBezTo>
                <a:cubicBezTo>
                  <a:pt x="6933408" y="2520912"/>
                  <a:pt x="6888380" y="2532267"/>
                  <a:pt x="6865866" y="2532267"/>
                </a:cubicBezTo>
                <a:cubicBezTo>
                  <a:pt x="6854609" y="2532267"/>
                  <a:pt x="6764553" y="2543623"/>
                  <a:pt x="6798324" y="2554978"/>
                </a:cubicBezTo>
                <a:cubicBezTo>
                  <a:pt x="6843352" y="2554978"/>
                  <a:pt x="6910894" y="2532267"/>
                  <a:pt x="6944666" y="2532267"/>
                </a:cubicBezTo>
                <a:cubicBezTo>
                  <a:pt x="6978436" y="2532267"/>
                  <a:pt x="7034722" y="2520912"/>
                  <a:pt x="7057236" y="2520912"/>
                </a:cubicBezTo>
                <a:cubicBezTo>
                  <a:pt x="7057236" y="2520912"/>
                  <a:pt x="7023465" y="2543623"/>
                  <a:pt x="7023465" y="2532267"/>
                </a:cubicBezTo>
                <a:cubicBezTo>
                  <a:pt x="7012208" y="2543623"/>
                  <a:pt x="7045979" y="2543623"/>
                  <a:pt x="7057236" y="2543623"/>
                </a:cubicBezTo>
                <a:cubicBezTo>
                  <a:pt x="7091007" y="2543623"/>
                  <a:pt x="7237349" y="2532267"/>
                  <a:pt x="7181064" y="2554978"/>
                </a:cubicBezTo>
                <a:cubicBezTo>
                  <a:pt x="7091007" y="2577689"/>
                  <a:pt x="7271120" y="2543623"/>
                  <a:pt x="7282377" y="2554978"/>
                </a:cubicBezTo>
                <a:cubicBezTo>
                  <a:pt x="7293634" y="2566334"/>
                  <a:pt x="7237349" y="2566334"/>
                  <a:pt x="7248606" y="2566334"/>
                </a:cubicBezTo>
                <a:cubicBezTo>
                  <a:pt x="7226092" y="2577689"/>
                  <a:pt x="7214834" y="2589045"/>
                  <a:pt x="7214834" y="2589045"/>
                </a:cubicBezTo>
                <a:cubicBezTo>
                  <a:pt x="7136036" y="2611756"/>
                  <a:pt x="7045979" y="2611756"/>
                  <a:pt x="6955922" y="2623111"/>
                </a:cubicBezTo>
                <a:cubicBezTo>
                  <a:pt x="6877123" y="2634467"/>
                  <a:pt x="6798324" y="2657178"/>
                  <a:pt x="6719524" y="2668533"/>
                </a:cubicBezTo>
                <a:cubicBezTo>
                  <a:pt x="6460612" y="2702599"/>
                  <a:pt x="6089130" y="2691244"/>
                  <a:pt x="5773933" y="2679888"/>
                </a:cubicBezTo>
                <a:cubicBezTo>
                  <a:pt x="5683876" y="2679888"/>
                  <a:pt x="5627591" y="2679888"/>
                  <a:pt x="5548792" y="2679888"/>
                </a:cubicBezTo>
                <a:cubicBezTo>
                  <a:pt x="5469993" y="2679888"/>
                  <a:pt x="5402450" y="2657178"/>
                  <a:pt x="5323651" y="2645822"/>
                </a:cubicBezTo>
                <a:cubicBezTo>
                  <a:pt x="5278623" y="2645822"/>
                  <a:pt x="5109767" y="2623111"/>
                  <a:pt x="5188566" y="2645822"/>
                </a:cubicBezTo>
                <a:cubicBezTo>
                  <a:pt x="5143538" y="2634467"/>
                  <a:pt x="5166052" y="2668533"/>
                  <a:pt x="5188566" y="2645822"/>
                </a:cubicBezTo>
                <a:cubicBezTo>
                  <a:pt x="5205452" y="2645822"/>
                  <a:pt x="5222338" y="2648661"/>
                  <a:pt x="5242037" y="2652919"/>
                </a:cubicBezTo>
                <a:lnTo>
                  <a:pt x="5303898" y="2666648"/>
                </a:lnTo>
                <a:lnTo>
                  <a:pt x="5289880" y="2668533"/>
                </a:lnTo>
                <a:cubicBezTo>
                  <a:pt x="5289880" y="2657178"/>
                  <a:pt x="5267366" y="2668533"/>
                  <a:pt x="5256109" y="2668533"/>
                </a:cubicBezTo>
                <a:cubicBezTo>
                  <a:pt x="5256109" y="2645822"/>
                  <a:pt x="5222338" y="2657178"/>
                  <a:pt x="5222338" y="2657178"/>
                </a:cubicBezTo>
                <a:cubicBezTo>
                  <a:pt x="5199823" y="2634467"/>
                  <a:pt x="5177309" y="2668533"/>
                  <a:pt x="5222338" y="2657178"/>
                </a:cubicBezTo>
                <a:cubicBezTo>
                  <a:pt x="5222338" y="2668533"/>
                  <a:pt x="5244852" y="2657178"/>
                  <a:pt x="5256109" y="2668533"/>
                </a:cubicBezTo>
                <a:cubicBezTo>
                  <a:pt x="5256109" y="2679888"/>
                  <a:pt x="5278623" y="2668533"/>
                  <a:pt x="5289880" y="2668533"/>
                </a:cubicBezTo>
                <a:cubicBezTo>
                  <a:pt x="5289880" y="2679888"/>
                  <a:pt x="5312394" y="2668533"/>
                  <a:pt x="5323651" y="2679888"/>
                </a:cubicBezTo>
                <a:cubicBezTo>
                  <a:pt x="5413707" y="2691244"/>
                  <a:pt x="5526278" y="2713955"/>
                  <a:pt x="5605077" y="2725310"/>
                </a:cubicBezTo>
                <a:cubicBezTo>
                  <a:pt x="5852732" y="2748021"/>
                  <a:pt x="6122901" y="2736666"/>
                  <a:pt x="6348042" y="2748021"/>
                </a:cubicBezTo>
                <a:cubicBezTo>
                  <a:pt x="6404327" y="2748021"/>
                  <a:pt x="6460612" y="2759377"/>
                  <a:pt x="6505640" y="2748021"/>
                </a:cubicBezTo>
                <a:cubicBezTo>
                  <a:pt x="6516898" y="2748021"/>
                  <a:pt x="6528155" y="2736666"/>
                  <a:pt x="6539412" y="2736666"/>
                </a:cubicBezTo>
                <a:cubicBezTo>
                  <a:pt x="6550669" y="2736666"/>
                  <a:pt x="6640725" y="2759377"/>
                  <a:pt x="6640725" y="2759377"/>
                </a:cubicBezTo>
                <a:cubicBezTo>
                  <a:pt x="6640725" y="2770732"/>
                  <a:pt x="6516898" y="2770732"/>
                  <a:pt x="6516898" y="2770732"/>
                </a:cubicBezTo>
                <a:lnTo>
                  <a:pt x="5909017" y="2770732"/>
                </a:lnTo>
                <a:cubicBezTo>
                  <a:pt x="5638848" y="2759377"/>
                  <a:pt x="5436221" y="2759377"/>
                  <a:pt x="5199823" y="2713955"/>
                </a:cubicBezTo>
                <a:cubicBezTo>
                  <a:pt x="5109767" y="2702599"/>
                  <a:pt x="5019711" y="2679888"/>
                  <a:pt x="4929654" y="2657178"/>
                </a:cubicBezTo>
                <a:cubicBezTo>
                  <a:pt x="4772056" y="2611756"/>
                  <a:pt x="4591943" y="2543623"/>
                  <a:pt x="4468115" y="2486846"/>
                </a:cubicBezTo>
                <a:cubicBezTo>
                  <a:pt x="4389316" y="2452779"/>
                  <a:pt x="4479372" y="2509557"/>
                  <a:pt x="4501886" y="2509557"/>
                </a:cubicBezTo>
                <a:cubicBezTo>
                  <a:pt x="4670742" y="2600400"/>
                  <a:pt x="4850855" y="2645822"/>
                  <a:pt x="5053482" y="2713955"/>
                </a:cubicBezTo>
                <a:cubicBezTo>
                  <a:pt x="5121024" y="2736666"/>
                  <a:pt x="4997197" y="2713955"/>
                  <a:pt x="4952168" y="2702599"/>
                </a:cubicBezTo>
                <a:cubicBezTo>
                  <a:pt x="4659485" y="2634467"/>
                  <a:pt x="4423087" y="2520912"/>
                  <a:pt x="4220460" y="2384647"/>
                </a:cubicBezTo>
                <a:cubicBezTo>
                  <a:pt x="4040347" y="2271092"/>
                  <a:pt x="3860234" y="2134826"/>
                  <a:pt x="3680122" y="2032627"/>
                </a:cubicBezTo>
                <a:cubicBezTo>
                  <a:pt x="3612579" y="1987206"/>
                  <a:pt x="3556294" y="1941784"/>
                  <a:pt x="3488752" y="1907717"/>
                </a:cubicBezTo>
                <a:cubicBezTo>
                  <a:pt x="3454981" y="1896362"/>
                  <a:pt x="3409952" y="1896362"/>
                  <a:pt x="3376181" y="1885006"/>
                </a:cubicBezTo>
                <a:cubicBezTo>
                  <a:pt x="3319896" y="1862295"/>
                  <a:pt x="3274868" y="1828229"/>
                  <a:pt x="3218583" y="1805518"/>
                </a:cubicBezTo>
                <a:cubicBezTo>
                  <a:pt x="3072241" y="1737385"/>
                  <a:pt x="2903385" y="1680608"/>
                  <a:pt x="2734530" y="1635186"/>
                </a:cubicBezTo>
                <a:cubicBezTo>
                  <a:pt x="2723273" y="1635186"/>
                  <a:pt x="2723273" y="1635186"/>
                  <a:pt x="2712016" y="1635186"/>
                </a:cubicBezTo>
                <a:cubicBezTo>
                  <a:pt x="2712016" y="1623831"/>
                  <a:pt x="2700758" y="1623831"/>
                  <a:pt x="2689501" y="1623831"/>
                </a:cubicBezTo>
                <a:cubicBezTo>
                  <a:pt x="2678244" y="1612475"/>
                  <a:pt x="2655730" y="1635186"/>
                  <a:pt x="2689501" y="1623831"/>
                </a:cubicBezTo>
                <a:cubicBezTo>
                  <a:pt x="2689501" y="1623831"/>
                  <a:pt x="2689501" y="1623831"/>
                  <a:pt x="2689501" y="1635186"/>
                </a:cubicBezTo>
                <a:cubicBezTo>
                  <a:pt x="2666987" y="1635186"/>
                  <a:pt x="2655730" y="1623831"/>
                  <a:pt x="2644473" y="1623831"/>
                </a:cubicBezTo>
                <a:cubicBezTo>
                  <a:pt x="2666987" y="1623831"/>
                  <a:pt x="2644473" y="1601120"/>
                  <a:pt x="2644473" y="1623831"/>
                </a:cubicBezTo>
                <a:cubicBezTo>
                  <a:pt x="2588188" y="1623831"/>
                  <a:pt x="2666987" y="1601120"/>
                  <a:pt x="2610702" y="1612475"/>
                </a:cubicBezTo>
                <a:cubicBezTo>
                  <a:pt x="2565674" y="1612475"/>
                  <a:pt x="2633216" y="1601120"/>
                  <a:pt x="2576931" y="1601120"/>
                </a:cubicBezTo>
                <a:cubicBezTo>
                  <a:pt x="2565674" y="1589764"/>
                  <a:pt x="2554417" y="1601120"/>
                  <a:pt x="2554417" y="1601120"/>
                </a:cubicBezTo>
                <a:cubicBezTo>
                  <a:pt x="2430589" y="1601120"/>
                  <a:pt x="2295505" y="1555698"/>
                  <a:pt x="2160420" y="1544343"/>
                </a:cubicBezTo>
                <a:cubicBezTo>
                  <a:pt x="2070364" y="1532987"/>
                  <a:pt x="1969050" y="1544343"/>
                  <a:pt x="1878994" y="1532987"/>
                </a:cubicBezTo>
                <a:cubicBezTo>
                  <a:pt x="1710139" y="1532987"/>
                  <a:pt x="1541283" y="1498921"/>
                  <a:pt x="1372427" y="1521632"/>
                </a:cubicBezTo>
                <a:cubicBezTo>
                  <a:pt x="1000944" y="1544343"/>
                  <a:pt x="629462" y="1555698"/>
                  <a:pt x="336778" y="1657897"/>
                </a:cubicBezTo>
                <a:cubicBezTo>
                  <a:pt x="246722" y="1691964"/>
                  <a:pt x="179180" y="1726030"/>
                  <a:pt x="145409" y="1726030"/>
                </a:cubicBezTo>
                <a:cubicBezTo>
                  <a:pt x="111638" y="1726030"/>
                  <a:pt x="145409" y="1703319"/>
                  <a:pt x="122895" y="1691964"/>
                </a:cubicBezTo>
                <a:cubicBezTo>
                  <a:pt x="122895" y="1691964"/>
                  <a:pt x="100380" y="1703319"/>
                  <a:pt x="77866" y="1703319"/>
                </a:cubicBezTo>
                <a:cubicBezTo>
                  <a:pt x="66609" y="1703319"/>
                  <a:pt x="44095" y="1680608"/>
                  <a:pt x="21581" y="1669253"/>
                </a:cubicBezTo>
                <a:cubicBezTo>
                  <a:pt x="-45961" y="1669253"/>
                  <a:pt x="66609" y="1635186"/>
                  <a:pt x="66609" y="1635186"/>
                </a:cubicBezTo>
                <a:cubicBezTo>
                  <a:pt x="77866" y="1623831"/>
                  <a:pt x="10324" y="1623831"/>
                  <a:pt x="21581" y="1601120"/>
                </a:cubicBezTo>
                <a:cubicBezTo>
                  <a:pt x="21581" y="1612475"/>
                  <a:pt x="111638" y="1567054"/>
                  <a:pt x="100380" y="1567054"/>
                </a:cubicBezTo>
                <a:cubicBezTo>
                  <a:pt x="145409" y="1544343"/>
                  <a:pt x="55353" y="1578409"/>
                  <a:pt x="55353" y="1578409"/>
                </a:cubicBezTo>
                <a:cubicBezTo>
                  <a:pt x="55353" y="1578409"/>
                  <a:pt x="66609" y="1555698"/>
                  <a:pt x="66609" y="1555698"/>
                </a:cubicBezTo>
                <a:cubicBezTo>
                  <a:pt x="89124" y="1555698"/>
                  <a:pt x="89124" y="1555698"/>
                  <a:pt x="89124" y="1555698"/>
                </a:cubicBezTo>
                <a:cubicBezTo>
                  <a:pt x="89124" y="1555698"/>
                  <a:pt x="77866" y="1555698"/>
                  <a:pt x="66609" y="1544343"/>
                </a:cubicBezTo>
                <a:cubicBezTo>
                  <a:pt x="-12190" y="1532987"/>
                  <a:pt x="111638" y="1487565"/>
                  <a:pt x="111638" y="1476210"/>
                </a:cubicBezTo>
                <a:cubicBezTo>
                  <a:pt x="100380" y="1453499"/>
                  <a:pt x="55353" y="1476210"/>
                  <a:pt x="55353" y="1464854"/>
                </a:cubicBezTo>
                <a:cubicBezTo>
                  <a:pt x="55353" y="1430788"/>
                  <a:pt x="100380" y="1442143"/>
                  <a:pt x="122895" y="1419433"/>
                </a:cubicBezTo>
                <a:cubicBezTo>
                  <a:pt x="122895" y="1419433"/>
                  <a:pt x="134152" y="1385366"/>
                  <a:pt x="134152" y="1396722"/>
                </a:cubicBezTo>
                <a:cubicBezTo>
                  <a:pt x="134152" y="1374011"/>
                  <a:pt x="111638" y="1385366"/>
                  <a:pt x="122895" y="1374011"/>
                </a:cubicBezTo>
                <a:cubicBezTo>
                  <a:pt x="122895" y="1374011"/>
                  <a:pt x="145409" y="1374011"/>
                  <a:pt x="145409" y="1374011"/>
                </a:cubicBezTo>
                <a:cubicBezTo>
                  <a:pt x="156666" y="1351299"/>
                  <a:pt x="134152" y="1351299"/>
                  <a:pt x="134152" y="1339944"/>
                </a:cubicBezTo>
                <a:cubicBezTo>
                  <a:pt x="134152" y="1294522"/>
                  <a:pt x="167923" y="1317233"/>
                  <a:pt x="190437" y="1305878"/>
                </a:cubicBezTo>
                <a:cubicBezTo>
                  <a:pt x="190437" y="1305878"/>
                  <a:pt x="201694" y="1294522"/>
                  <a:pt x="212951" y="1294522"/>
                </a:cubicBezTo>
                <a:cubicBezTo>
                  <a:pt x="269236" y="1271811"/>
                  <a:pt x="190437" y="1294522"/>
                  <a:pt x="179180" y="1294522"/>
                </a:cubicBezTo>
                <a:cubicBezTo>
                  <a:pt x="167923" y="1294522"/>
                  <a:pt x="122895" y="1294522"/>
                  <a:pt x="134152" y="1260456"/>
                </a:cubicBezTo>
                <a:cubicBezTo>
                  <a:pt x="145409" y="1249100"/>
                  <a:pt x="190437" y="1271811"/>
                  <a:pt x="212951" y="1249100"/>
                </a:cubicBezTo>
                <a:cubicBezTo>
                  <a:pt x="212951" y="1237745"/>
                  <a:pt x="167923" y="1249100"/>
                  <a:pt x="167923" y="1249100"/>
                </a:cubicBezTo>
                <a:cubicBezTo>
                  <a:pt x="167923" y="1249100"/>
                  <a:pt x="167923" y="1240584"/>
                  <a:pt x="167923" y="1233487"/>
                </a:cubicBezTo>
                <a:lnTo>
                  <a:pt x="167923" y="1226389"/>
                </a:lnTo>
                <a:cubicBezTo>
                  <a:pt x="179180" y="1169612"/>
                  <a:pt x="269236" y="1135546"/>
                  <a:pt x="359293" y="1112835"/>
                </a:cubicBezTo>
                <a:cubicBezTo>
                  <a:pt x="539405" y="1044702"/>
                  <a:pt x="820832" y="1010636"/>
                  <a:pt x="1034715" y="999280"/>
                </a:cubicBezTo>
                <a:cubicBezTo>
                  <a:pt x="1586311" y="953858"/>
                  <a:pt x="2205448" y="976569"/>
                  <a:pt x="2666987" y="1078768"/>
                </a:cubicBezTo>
                <a:cubicBezTo>
                  <a:pt x="2351790" y="1010636"/>
                  <a:pt x="2036593" y="953858"/>
                  <a:pt x="1698881" y="931147"/>
                </a:cubicBezTo>
                <a:cubicBezTo>
                  <a:pt x="1597568" y="931147"/>
                  <a:pt x="1484998" y="931147"/>
                  <a:pt x="1383684" y="931147"/>
                </a:cubicBezTo>
                <a:cubicBezTo>
                  <a:pt x="1361170" y="931147"/>
                  <a:pt x="1214829" y="942503"/>
                  <a:pt x="1282371" y="931147"/>
                </a:cubicBezTo>
                <a:cubicBezTo>
                  <a:pt x="1372427" y="919792"/>
                  <a:pt x="1496254" y="919792"/>
                  <a:pt x="1597568" y="919792"/>
                </a:cubicBezTo>
                <a:cubicBezTo>
                  <a:pt x="1642596" y="919792"/>
                  <a:pt x="1732652" y="919792"/>
                  <a:pt x="1665110" y="908437"/>
                </a:cubicBezTo>
                <a:cubicBezTo>
                  <a:pt x="1575054" y="897081"/>
                  <a:pt x="1439969" y="908437"/>
                  <a:pt x="1316142" y="919792"/>
                </a:cubicBezTo>
                <a:cubicBezTo>
                  <a:pt x="1192314" y="919792"/>
                  <a:pt x="1079744" y="931147"/>
                  <a:pt x="967173" y="931147"/>
                </a:cubicBezTo>
                <a:cubicBezTo>
                  <a:pt x="742032" y="953858"/>
                  <a:pt x="573176" y="999280"/>
                  <a:pt x="404321" y="1044702"/>
                </a:cubicBezTo>
                <a:cubicBezTo>
                  <a:pt x="381807" y="1044702"/>
                  <a:pt x="224208" y="1101479"/>
                  <a:pt x="314264" y="1056058"/>
                </a:cubicBezTo>
                <a:cubicBezTo>
                  <a:pt x="348036" y="1044702"/>
                  <a:pt x="381807" y="1033347"/>
                  <a:pt x="426835" y="1021991"/>
                </a:cubicBezTo>
                <a:cubicBezTo>
                  <a:pt x="438092" y="1021991"/>
                  <a:pt x="505634" y="999280"/>
                  <a:pt x="584434" y="987925"/>
                </a:cubicBezTo>
                <a:cubicBezTo>
                  <a:pt x="708261" y="953858"/>
                  <a:pt x="854603" y="931147"/>
                  <a:pt x="944659" y="931147"/>
                </a:cubicBezTo>
                <a:cubicBezTo>
                  <a:pt x="1237342" y="908437"/>
                  <a:pt x="1563797" y="885726"/>
                  <a:pt x="1833966" y="885726"/>
                </a:cubicBezTo>
                <a:cubicBezTo>
                  <a:pt x="1850852" y="885726"/>
                  <a:pt x="1887437" y="885726"/>
                  <a:pt x="1914172" y="885726"/>
                </a:cubicBezTo>
                <a:lnTo>
                  <a:pt x="1935279" y="885726"/>
                </a:lnTo>
                <a:cubicBezTo>
                  <a:pt x="1867737" y="863015"/>
                  <a:pt x="1732652" y="863015"/>
                  <a:pt x="1687625" y="863015"/>
                </a:cubicBezTo>
                <a:cubicBezTo>
                  <a:pt x="1642596" y="863015"/>
                  <a:pt x="1518769" y="863015"/>
                  <a:pt x="1597568" y="851659"/>
                </a:cubicBezTo>
                <a:cubicBezTo>
                  <a:pt x="1743910" y="851659"/>
                  <a:pt x="1901508" y="863015"/>
                  <a:pt x="2025336" y="874370"/>
                </a:cubicBezTo>
                <a:cubicBezTo>
                  <a:pt x="2531903" y="897081"/>
                  <a:pt x="3015956" y="1033347"/>
                  <a:pt x="3409952" y="1215034"/>
                </a:cubicBezTo>
                <a:cubicBezTo>
                  <a:pt x="3409952" y="1226389"/>
                  <a:pt x="3421210" y="1226389"/>
                  <a:pt x="3421210" y="1226389"/>
                </a:cubicBezTo>
                <a:cubicBezTo>
                  <a:pt x="3432467" y="1237745"/>
                  <a:pt x="3454981" y="1215034"/>
                  <a:pt x="3421210" y="1226389"/>
                </a:cubicBezTo>
                <a:cubicBezTo>
                  <a:pt x="3421210" y="1215034"/>
                  <a:pt x="3421210" y="1215034"/>
                  <a:pt x="3409952" y="1215034"/>
                </a:cubicBezTo>
                <a:cubicBezTo>
                  <a:pt x="3151040" y="1090124"/>
                  <a:pt x="2847100" y="976569"/>
                  <a:pt x="2509389" y="908437"/>
                </a:cubicBezTo>
                <a:cubicBezTo>
                  <a:pt x="2453103" y="897081"/>
                  <a:pt x="2284248" y="874370"/>
                  <a:pt x="2396818" y="885726"/>
                </a:cubicBezTo>
                <a:cubicBezTo>
                  <a:pt x="2475618" y="897081"/>
                  <a:pt x="2441846" y="874370"/>
                  <a:pt x="2408075" y="874370"/>
                </a:cubicBezTo>
                <a:cubicBezTo>
                  <a:pt x="2363047" y="863015"/>
                  <a:pt x="2329276" y="851659"/>
                  <a:pt x="2295505" y="851659"/>
                </a:cubicBezTo>
                <a:cubicBezTo>
                  <a:pt x="2295505" y="851659"/>
                  <a:pt x="2239220" y="828948"/>
                  <a:pt x="2227962" y="840304"/>
                </a:cubicBezTo>
                <a:cubicBezTo>
                  <a:pt x="2227962" y="828948"/>
                  <a:pt x="2272991" y="828948"/>
                  <a:pt x="2284248" y="828948"/>
                </a:cubicBezTo>
                <a:cubicBezTo>
                  <a:pt x="2363047" y="840304"/>
                  <a:pt x="2464360" y="851659"/>
                  <a:pt x="2554417" y="874370"/>
                </a:cubicBezTo>
                <a:cubicBezTo>
                  <a:pt x="2813329" y="908437"/>
                  <a:pt x="3049727" y="999280"/>
                  <a:pt x="3263611" y="1078768"/>
                </a:cubicBezTo>
                <a:cubicBezTo>
                  <a:pt x="3263611" y="1090124"/>
                  <a:pt x="3286125" y="1067413"/>
                  <a:pt x="3263611" y="1078768"/>
                </a:cubicBezTo>
                <a:cubicBezTo>
                  <a:pt x="3218583" y="1044702"/>
                  <a:pt x="3162297" y="1021991"/>
                  <a:pt x="3106012" y="999280"/>
                </a:cubicBezTo>
                <a:cubicBezTo>
                  <a:pt x="2880871" y="919792"/>
                  <a:pt x="2610702" y="863015"/>
                  <a:pt x="2374304" y="806237"/>
                </a:cubicBezTo>
                <a:cubicBezTo>
                  <a:pt x="2475618" y="817593"/>
                  <a:pt x="2576931" y="828948"/>
                  <a:pt x="2666987" y="851659"/>
                </a:cubicBezTo>
                <a:cubicBezTo>
                  <a:pt x="2666987" y="851659"/>
                  <a:pt x="2802072" y="885726"/>
                  <a:pt x="2745787" y="863015"/>
                </a:cubicBezTo>
                <a:cubicBezTo>
                  <a:pt x="2712016" y="851659"/>
                  <a:pt x="2723273" y="851659"/>
                  <a:pt x="2666987" y="840304"/>
                </a:cubicBezTo>
                <a:cubicBezTo>
                  <a:pt x="2621959" y="840304"/>
                  <a:pt x="2576931" y="828948"/>
                  <a:pt x="2543160" y="817593"/>
                </a:cubicBezTo>
                <a:cubicBezTo>
                  <a:pt x="2441846" y="783527"/>
                  <a:pt x="2610702" y="794882"/>
                  <a:pt x="2621959" y="794882"/>
                </a:cubicBezTo>
                <a:cubicBezTo>
                  <a:pt x="2610702" y="794882"/>
                  <a:pt x="2486875" y="760816"/>
                  <a:pt x="2475618" y="760816"/>
                </a:cubicBezTo>
                <a:cubicBezTo>
                  <a:pt x="2689501" y="783527"/>
                  <a:pt x="2858357" y="840304"/>
                  <a:pt x="3038470" y="885726"/>
                </a:cubicBezTo>
                <a:cubicBezTo>
                  <a:pt x="3038470" y="908437"/>
                  <a:pt x="3060984" y="885726"/>
                  <a:pt x="3038470" y="885726"/>
                </a:cubicBezTo>
                <a:cubicBezTo>
                  <a:pt x="2869614" y="828948"/>
                  <a:pt x="2745787" y="794882"/>
                  <a:pt x="2565674" y="749460"/>
                </a:cubicBezTo>
                <a:cubicBezTo>
                  <a:pt x="2453103" y="738105"/>
                  <a:pt x="2441846" y="738105"/>
                  <a:pt x="2318019" y="704038"/>
                </a:cubicBezTo>
                <a:cubicBezTo>
                  <a:pt x="2306762" y="704038"/>
                  <a:pt x="2059107" y="669972"/>
                  <a:pt x="2059107" y="669972"/>
                </a:cubicBezTo>
                <a:cubicBezTo>
                  <a:pt x="2059107" y="658616"/>
                  <a:pt x="2081621" y="658616"/>
                  <a:pt x="2081621" y="658616"/>
                </a:cubicBezTo>
                <a:cubicBezTo>
                  <a:pt x="2115392" y="647261"/>
                  <a:pt x="2149163" y="658616"/>
                  <a:pt x="2194191" y="658616"/>
                </a:cubicBezTo>
                <a:cubicBezTo>
                  <a:pt x="2318019" y="669972"/>
                  <a:pt x="2430589" y="681327"/>
                  <a:pt x="2554417" y="692683"/>
                </a:cubicBezTo>
                <a:cubicBezTo>
                  <a:pt x="2565674" y="692683"/>
                  <a:pt x="2621959" y="715394"/>
                  <a:pt x="2633216" y="704038"/>
                </a:cubicBezTo>
                <a:cubicBezTo>
                  <a:pt x="2633216" y="692683"/>
                  <a:pt x="2554417" y="681327"/>
                  <a:pt x="2543160" y="681327"/>
                </a:cubicBezTo>
                <a:cubicBezTo>
                  <a:pt x="2441846" y="647261"/>
                  <a:pt x="2621959" y="669972"/>
                  <a:pt x="2655730" y="681327"/>
                </a:cubicBezTo>
                <a:cubicBezTo>
                  <a:pt x="2700758" y="692683"/>
                  <a:pt x="2824586" y="715394"/>
                  <a:pt x="2768301" y="692683"/>
                </a:cubicBezTo>
                <a:cubicBezTo>
                  <a:pt x="2678244" y="658616"/>
                  <a:pt x="2599445" y="658616"/>
                  <a:pt x="2509389" y="624550"/>
                </a:cubicBezTo>
                <a:cubicBezTo>
                  <a:pt x="2441846" y="613195"/>
                  <a:pt x="2520646" y="613195"/>
                  <a:pt x="2554417" y="613195"/>
                </a:cubicBezTo>
                <a:cubicBezTo>
                  <a:pt x="2644473" y="624550"/>
                  <a:pt x="2666987" y="624550"/>
                  <a:pt x="2745787" y="635906"/>
                </a:cubicBezTo>
                <a:cubicBezTo>
                  <a:pt x="2779558" y="647261"/>
                  <a:pt x="2892128" y="681327"/>
                  <a:pt x="2824586" y="658616"/>
                </a:cubicBezTo>
                <a:cubicBezTo>
                  <a:pt x="2802072" y="647261"/>
                  <a:pt x="2757044" y="635906"/>
                  <a:pt x="2734530" y="624550"/>
                </a:cubicBezTo>
                <a:cubicBezTo>
                  <a:pt x="2678244" y="613195"/>
                  <a:pt x="2621959" y="590484"/>
                  <a:pt x="2588188" y="579128"/>
                </a:cubicBezTo>
                <a:cubicBezTo>
                  <a:pt x="2543160" y="567773"/>
                  <a:pt x="2464360" y="567773"/>
                  <a:pt x="2419332" y="556417"/>
                </a:cubicBezTo>
                <a:cubicBezTo>
                  <a:pt x="2351790" y="533706"/>
                  <a:pt x="2475618" y="545062"/>
                  <a:pt x="2475618" y="522351"/>
                </a:cubicBezTo>
                <a:cubicBezTo>
                  <a:pt x="2486875" y="522351"/>
                  <a:pt x="2441846" y="522351"/>
                  <a:pt x="2441846" y="522351"/>
                </a:cubicBezTo>
                <a:cubicBezTo>
                  <a:pt x="2486875" y="510996"/>
                  <a:pt x="2498132" y="522351"/>
                  <a:pt x="2554417" y="522351"/>
                </a:cubicBezTo>
                <a:cubicBezTo>
                  <a:pt x="2565674" y="545062"/>
                  <a:pt x="2588188" y="522351"/>
                  <a:pt x="2554417" y="522351"/>
                </a:cubicBezTo>
                <a:cubicBezTo>
                  <a:pt x="2543160" y="510996"/>
                  <a:pt x="2475618" y="510996"/>
                  <a:pt x="2531903" y="510996"/>
                </a:cubicBezTo>
                <a:cubicBezTo>
                  <a:pt x="2576931" y="510996"/>
                  <a:pt x="2678244" y="545062"/>
                  <a:pt x="2712016" y="533706"/>
                </a:cubicBezTo>
                <a:cubicBezTo>
                  <a:pt x="2723273" y="545062"/>
                  <a:pt x="2745787" y="556417"/>
                  <a:pt x="2768301" y="556417"/>
                </a:cubicBezTo>
                <a:cubicBezTo>
                  <a:pt x="2768301" y="567773"/>
                  <a:pt x="2802072" y="545062"/>
                  <a:pt x="2768301" y="556417"/>
                </a:cubicBezTo>
                <a:cubicBezTo>
                  <a:pt x="2757044" y="545062"/>
                  <a:pt x="2734530" y="533706"/>
                  <a:pt x="2712016" y="533706"/>
                </a:cubicBezTo>
                <a:cubicBezTo>
                  <a:pt x="2644473" y="510996"/>
                  <a:pt x="2565674" y="499640"/>
                  <a:pt x="2486875" y="488285"/>
                </a:cubicBezTo>
                <a:cubicBezTo>
                  <a:pt x="2712016" y="488285"/>
                  <a:pt x="2869614" y="533706"/>
                  <a:pt x="3049727" y="590484"/>
                </a:cubicBezTo>
                <a:cubicBezTo>
                  <a:pt x="3184812" y="635906"/>
                  <a:pt x="3331153" y="692683"/>
                  <a:pt x="3454981" y="749460"/>
                </a:cubicBezTo>
                <a:cubicBezTo>
                  <a:pt x="3657608" y="840304"/>
                  <a:pt x="3803949" y="942503"/>
                  <a:pt x="3984062" y="1044702"/>
                </a:cubicBezTo>
                <a:cubicBezTo>
                  <a:pt x="4006576" y="1067413"/>
                  <a:pt x="4130404" y="1158257"/>
                  <a:pt x="4152918" y="1158257"/>
                </a:cubicBezTo>
                <a:cubicBezTo>
                  <a:pt x="4164175" y="1158257"/>
                  <a:pt x="4152918" y="1146901"/>
                  <a:pt x="4141661" y="1146901"/>
                </a:cubicBezTo>
                <a:cubicBezTo>
                  <a:pt x="4107890" y="1112835"/>
                  <a:pt x="4029090" y="1056058"/>
                  <a:pt x="4006576" y="1044702"/>
                </a:cubicBezTo>
                <a:cubicBezTo>
                  <a:pt x="3826463" y="919792"/>
                  <a:pt x="3680122" y="828948"/>
                  <a:pt x="3477495" y="726749"/>
                </a:cubicBezTo>
                <a:cubicBezTo>
                  <a:pt x="3241097" y="601839"/>
                  <a:pt x="2993442" y="522351"/>
                  <a:pt x="2723273" y="442863"/>
                </a:cubicBezTo>
                <a:cubicBezTo>
                  <a:pt x="2700758" y="442863"/>
                  <a:pt x="2666987" y="431507"/>
                  <a:pt x="2655730" y="431507"/>
                </a:cubicBezTo>
                <a:cubicBezTo>
                  <a:pt x="2655730" y="431507"/>
                  <a:pt x="2712016" y="431507"/>
                  <a:pt x="2666987" y="420152"/>
                </a:cubicBezTo>
                <a:cubicBezTo>
                  <a:pt x="2621959" y="408796"/>
                  <a:pt x="2531903" y="397441"/>
                  <a:pt x="2509389" y="386085"/>
                </a:cubicBezTo>
                <a:cubicBezTo>
                  <a:pt x="2757044" y="408796"/>
                  <a:pt x="2970928" y="476929"/>
                  <a:pt x="3184812" y="556417"/>
                </a:cubicBezTo>
                <a:cubicBezTo>
                  <a:pt x="3184812" y="556417"/>
                  <a:pt x="3196069" y="556417"/>
                  <a:pt x="3196069" y="556417"/>
                </a:cubicBezTo>
                <a:cubicBezTo>
                  <a:pt x="3196069" y="567773"/>
                  <a:pt x="3207326" y="556417"/>
                  <a:pt x="3218583" y="567773"/>
                </a:cubicBezTo>
                <a:cubicBezTo>
                  <a:pt x="3218583" y="556417"/>
                  <a:pt x="3207326" y="556417"/>
                  <a:pt x="3196069" y="556417"/>
                </a:cubicBezTo>
                <a:cubicBezTo>
                  <a:pt x="3196069" y="545062"/>
                  <a:pt x="3184812" y="556417"/>
                  <a:pt x="3184812" y="556417"/>
                </a:cubicBezTo>
                <a:cubicBezTo>
                  <a:pt x="3083498" y="499640"/>
                  <a:pt x="2970928" y="465574"/>
                  <a:pt x="2869614" y="420152"/>
                </a:cubicBezTo>
                <a:cubicBezTo>
                  <a:pt x="2892128" y="420152"/>
                  <a:pt x="2869614" y="397441"/>
                  <a:pt x="2869614" y="420152"/>
                </a:cubicBezTo>
                <a:cubicBezTo>
                  <a:pt x="2824586" y="420152"/>
                  <a:pt x="2813329" y="397441"/>
                  <a:pt x="2847100" y="397441"/>
                </a:cubicBezTo>
                <a:cubicBezTo>
                  <a:pt x="2914642" y="397441"/>
                  <a:pt x="3027213" y="454218"/>
                  <a:pt x="3072241" y="454218"/>
                </a:cubicBezTo>
                <a:cubicBezTo>
                  <a:pt x="3072241" y="465574"/>
                  <a:pt x="3083498" y="465574"/>
                  <a:pt x="3083498" y="465574"/>
                </a:cubicBezTo>
                <a:cubicBezTo>
                  <a:pt x="3083498" y="454218"/>
                  <a:pt x="3072241" y="454218"/>
                  <a:pt x="3072241" y="454218"/>
                </a:cubicBezTo>
                <a:cubicBezTo>
                  <a:pt x="3015956" y="431507"/>
                  <a:pt x="2982185" y="420152"/>
                  <a:pt x="2925899" y="397441"/>
                </a:cubicBezTo>
                <a:cubicBezTo>
                  <a:pt x="2914642" y="397441"/>
                  <a:pt x="2757044" y="363375"/>
                  <a:pt x="2757044" y="352019"/>
                </a:cubicBezTo>
                <a:cubicBezTo>
                  <a:pt x="2757044" y="352019"/>
                  <a:pt x="2903385" y="363375"/>
                  <a:pt x="2847100" y="352019"/>
                </a:cubicBezTo>
                <a:cubicBezTo>
                  <a:pt x="2757044" y="329308"/>
                  <a:pt x="2678244" y="317953"/>
                  <a:pt x="2599445" y="295242"/>
                </a:cubicBezTo>
                <a:cubicBezTo>
                  <a:pt x="2576931" y="295242"/>
                  <a:pt x="2464360" y="272531"/>
                  <a:pt x="2543160" y="283886"/>
                </a:cubicBezTo>
                <a:cubicBezTo>
                  <a:pt x="2757044" y="306597"/>
                  <a:pt x="2914642" y="352019"/>
                  <a:pt x="3083498" y="408796"/>
                </a:cubicBezTo>
                <a:cubicBezTo>
                  <a:pt x="3094755" y="420152"/>
                  <a:pt x="3184812" y="442863"/>
                  <a:pt x="3151040" y="431507"/>
                </a:cubicBezTo>
                <a:cubicBezTo>
                  <a:pt x="3083498" y="397441"/>
                  <a:pt x="3004699" y="363375"/>
                  <a:pt x="2925899" y="340664"/>
                </a:cubicBezTo>
                <a:cubicBezTo>
                  <a:pt x="3004699" y="352019"/>
                  <a:pt x="3060984" y="386085"/>
                  <a:pt x="3139783" y="397441"/>
                </a:cubicBezTo>
                <a:cubicBezTo>
                  <a:pt x="3094755" y="386085"/>
                  <a:pt x="3060984" y="363375"/>
                  <a:pt x="3027213" y="340664"/>
                </a:cubicBezTo>
                <a:cubicBezTo>
                  <a:pt x="3072241" y="340664"/>
                  <a:pt x="3094755" y="363375"/>
                  <a:pt x="3128526" y="374730"/>
                </a:cubicBezTo>
                <a:cubicBezTo>
                  <a:pt x="3139783" y="374730"/>
                  <a:pt x="3162297" y="363375"/>
                  <a:pt x="3184812" y="374730"/>
                </a:cubicBezTo>
                <a:cubicBezTo>
                  <a:pt x="3196069" y="374730"/>
                  <a:pt x="3252354" y="408796"/>
                  <a:pt x="3263611" y="408796"/>
                </a:cubicBezTo>
                <a:cubicBezTo>
                  <a:pt x="3297382" y="397441"/>
                  <a:pt x="3229840" y="386085"/>
                  <a:pt x="3218583" y="386085"/>
                </a:cubicBezTo>
                <a:cubicBezTo>
                  <a:pt x="3218583" y="386085"/>
                  <a:pt x="3241097" y="374730"/>
                  <a:pt x="3241097" y="374730"/>
                </a:cubicBezTo>
                <a:cubicBezTo>
                  <a:pt x="3173554" y="329308"/>
                  <a:pt x="3060984" y="295242"/>
                  <a:pt x="2903385" y="249820"/>
                </a:cubicBezTo>
                <a:cubicBezTo>
                  <a:pt x="2824586" y="227109"/>
                  <a:pt x="2655730" y="193043"/>
                  <a:pt x="2565674" y="170332"/>
                </a:cubicBezTo>
                <a:cubicBezTo>
                  <a:pt x="2565674" y="170332"/>
                  <a:pt x="2498132" y="147621"/>
                  <a:pt x="2531903" y="158976"/>
                </a:cubicBezTo>
                <a:cubicBezTo>
                  <a:pt x="2678244" y="170332"/>
                  <a:pt x="2835843" y="204398"/>
                  <a:pt x="2948414" y="204398"/>
                </a:cubicBezTo>
                <a:cubicBezTo>
                  <a:pt x="2948414" y="204398"/>
                  <a:pt x="2959671" y="193043"/>
                  <a:pt x="2970928" y="204398"/>
                </a:cubicBezTo>
                <a:cubicBezTo>
                  <a:pt x="3004699" y="204398"/>
                  <a:pt x="3038470" y="227109"/>
                  <a:pt x="3072241" y="238465"/>
                </a:cubicBezTo>
                <a:cubicBezTo>
                  <a:pt x="3094755" y="238465"/>
                  <a:pt x="3162297" y="238465"/>
                  <a:pt x="3128526" y="227109"/>
                </a:cubicBezTo>
                <a:cubicBezTo>
                  <a:pt x="3049727" y="193043"/>
                  <a:pt x="2959671" y="193043"/>
                  <a:pt x="2892128" y="147621"/>
                </a:cubicBezTo>
                <a:cubicBezTo>
                  <a:pt x="2790815" y="90844"/>
                  <a:pt x="2970928" y="147621"/>
                  <a:pt x="3027213" y="158976"/>
                </a:cubicBezTo>
                <a:cubicBezTo>
                  <a:pt x="3049727" y="170332"/>
                  <a:pt x="3072241" y="170332"/>
                  <a:pt x="3094755" y="181687"/>
                </a:cubicBezTo>
                <a:cubicBezTo>
                  <a:pt x="3128526" y="193043"/>
                  <a:pt x="3207326" y="215754"/>
                  <a:pt x="3173554" y="204398"/>
                </a:cubicBezTo>
                <a:cubicBezTo>
                  <a:pt x="3128526" y="181687"/>
                  <a:pt x="3094755" y="170332"/>
                  <a:pt x="3060984" y="158976"/>
                </a:cubicBezTo>
                <a:cubicBezTo>
                  <a:pt x="3038470" y="147621"/>
                  <a:pt x="2892128" y="79488"/>
                  <a:pt x="2993442" y="102199"/>
                </a:cubicBezTo>
                <a:cubicBezTo>
                  <a:pt x="3038470" y="113555"/>
                  <a:pt x="3083498" y="136265"/>
                  <a:pt x="3128526" y="147621"/>
                </a:cubicBezTo>
                <a:cubicBezTo>
                  <a:pt x="3274868" y="193043"/>
                  <a:pt x="3409952" y="238465"/>
                  <a:pt x="3533780" y="295242"/>
                </a:cubicBezTo>
                <a:cubicBezTo>
                  <a:pt x="3871491" y="442863"/>
                  <a:pt x="4164175" y="681327"/>
                  <a:pt x="4456858" y="863015"/>
                </a:cubicBezTo>
                <a:cubicBezTo>
                  <a:pt x="4603200" y="953858"/>
                  <a:pt x="4760799" y="1033347"/>
                  <a:pt x="4940911" y="1090124"/>
                </a:cubicBezTo>
                <a:cubicBezTo>
                  <a:pt x="4929654" y="1090124"/>
                  <a:pt x="4929654" y="1090124"/>
                  <a:pt x="4929654" y="1090124"/>
                </a:cubicBezTo>
                <a:cubicBezTo>
                  <a:pt x="4929654" y="1090124"/>
                  <a:pt x="4997197" y="1112835"/>
                  <a:pt x="5019711" y="1112835"/>
                </a:cubicBezTo>
                <a:cubicBezTo>
                  <a:pt x="5098510" y="1135546"/>
                  <a:pt x="5222338" y="1169612"/>
                  <a:pt x="5289880" y="1169612"/>
                </a:cubicBezTo>
                <a:cubicBezTo>
                  <a:pt x="5289880" y="1192323"/>
                  <a:pt x="5312394" y="1180968"/>
                  <a:pt x="5323651" y="1180968"/>
                </a:cubicBezTo>
                <a:cubicBezTo>
                  <a:pt x="5346165" y="1203678"/>
                  <a:pt x="5379936" y="1169612"/>
                  <a:pt x="5323651" y="1180968"/>
                </a:cubicBezTo>
                <a:cubicBezTo>
                  <a:pt x="5323651" y="1169612"/>
                  <a:pt x="5301137" y="1180968"/>
                  <a:pt x="5289880" y="1169612"/>
                </a:cubicBezTo>
                <a:cubicBezTo>
                  <a:pt x="5211080" y="1146901"/>
                  <a:pt x="5121024" y="1146901"/>
                  <a:pt x="5042225" y="1112835"/>
                </a:cubicBezTo>
                <a:cubicBezTo>
                  <a:pt x="5042225" y="1112835"/>
                  <a:pt x="5064739" y="1112835"/>
                  <a:pt x="5064739" y="1112835"/>
                </a:cubicBezTo>
                <a:cubicBezTo>
                  <a:pt x="5053482" y="1101479"/>
                  <a:pt x="4997197" y="1090124"/>
                  <a:pt x="4940911" y="1078768"/>
                </a:cubicBezTo>
                <a:cubicBezTo>
                  <a:pt x="4468115" y="908437"/>
                  <a:pt x="4175432" y="613195"/>
                  <a:pt x="3770178" y="386085"/>
                </a:cubicBezTo>
                <a:cubicBezTo>
                  <a:pt x="3646350" y="317953"/>
                  <a:pt x="3511266" y="261175"/>
                  <a:pt x="3376181" y="193043"/>
                </a:cubicBezTo>
                <a:cubicBezTo>
                  <a:pt x="3364924" y="193043"/>
                  <a:pt x="3297382" y="147621"/>
                  <a:pt x="3342410" y="170332"/>
                </a:cubicBezTo>
                <a:cubicBezTo>
                  <a:pt x="3421210" y="193043"/>
                  <a:pt x="3511266" y="249820"/>
                  <a:pt x="3578808" y="238465"/>
                </a:cubicBezTo>
                <a:cubicBezTo>
                  <a:pt x="3578808" y="261175"/>
                  <a:pt x="3601322" y="238465"/>
                  <a:pt x="3578808" y="238465"/>
                </a:cubicBezTo>
                <a:cubicBezTo>
                  <a:pt x="3511266" y="215754"/>
                  <a:pt x="3421210" y="136265"/>
                  <a:pt x="3342410" y="90844"/>
                </a:cubicBezTo>
                <a:cubicBezTo>
                  <a:pt x="3319896" y="79488"/>
                  <a:pt x="3218583" y="45422"/>
                  <a:pt x="3274868" y="45422"/>
                </a:cubicBezTo>
                <a:cubicBezTo>
                  <a:pt x="3364924" y="56777"/>
                  <a:pt x="3421210" y="102199"/>
                  <a:pt x="3511266" y="113555"/>
                </a:cubicBezTo>
                <a:cubicBezTo>
                  <a:pt x="3511266" y="136265"/>
                  <a:pt x="3545037" y="102199"/>
                  <a:pt x="3511266" y="113555"/>
                </a:cubicBezTo>
                <a:cubicBezTo>
                  <a:pt x="3488752" y="90844"/>
                  <a:pt x="3454981" y="90844"/>
                  <a:pt x="3432467" y="68133"/>
                </a:cubicBezTo>
                <a:cubicBezTo>
                  <a:pt x="3342410" y="22711"/>
                  <a:pt x="3522523" y="90844"/>
                  <a:pt x="3522523" y="90844"/>
                </a:cubicBezTo>
                <a:cubicBezTo>
                  <a:pt x="3545037" y="90844"/>
                  <a:pt x="3466238" y="45422"/>
                  <a:pt x="3466238" y="45422"/>
                </a:cubicBezTo>
                <a:cubicBezTo>
                  <a:pt x="3466238" y="45422"/>
                  <a:pt x="3500009" y="45422"/>
                  <a:pt x="3500009" y="45422"/>
                </a:cubicBezTo>
                <a:cubicBezTo>
                  <a:pt x="3511266" y="22711"/>
                  <a:pt x="3443724" y="22711"/>
                  <a:pt x="3432467" y="0"/>
                </a:cubicBezTo>
                <a:close/>
              </a:path>
            </a:pathLst>
          </a:custGeom>
        </p:spPr>
        <p:txBody>
          <a:bodyPr wrap="square">
            <a:noAutofit/>
          </a:bodyPr>
          <a:lstStyle/>
          <a:p>
            <a:endParaRPr lang="en-US"/>
          </a:p>
        </p:txBody>
      </p:sp>
      <p:sp>
        <p:nvSpPr>
          <p:cNvPr id="3" name="TextBox 2">
            <a:extLst>
              <a:ext uri="{FF2B5EF4-FFF2-40B4-BE49-F238E27FC236}">
                <a16:creationId xmlns:a16="http://schemas.microsoft.com/office/drawing/2014/main" id="{DA08FEE5-BB78-403B-8C72-3EF6EA9E25D1}"/>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8664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1032-7C0F-4129-BBD6-34972C72AA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ED6315-880A-4D9C-8B93-0A8C8C8188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147C47-A9DF-4415-A6D7-E0C23C1CECAF}"/>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5" name="Footer Placeholder 4">
            <a:extLst>
              <a:ext uri="{FF2B5EF4-FFF2-40B4-BE49-F238E27FC236}">
                <a16:creationId xmlns:a16="http://schemas.microsoft.com/office/drawing/2014/main" id="{321A943D-B42F-42C9-A043-19364BE28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D65C6-8A2F-4EBF-981D-4CFD1852637F}"/>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2472252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5"/>
          <p:cNvSpPr>
            <a:spLocks noGrp="1"/>
          </p:cNvSpPr>
          <p:nvPr>
            <p:ph type="pic" sz="quarter" idx="10"/>
          </p:nvPr>
        </p:nvSpPr>
        <p:spPr>
          <a:xfrm>
            <a:off x="6053167" y="935038"/>
            <a:ext cx="4987925" cy="4987925"/>
          </a:xfrm>
          <a:prstGeom prst="parallelogram">
            <a:avLst/>
          </a:prstGeom>
        </p:spPr>
        <p:txBody>
          <a:bodyPr/>
          <a:lstStyle/>
          <a:p>
            <a:endParaRPr lang="en-US"/>
          </a:p>
        </p:txBody>
      </p:sp>
      <p:sp>
        <p:nvSpPr>
          <p:cNvPr id="4" name="TextBox 3">
            <a:extLst>
              <a:ext uri="{FF2B5EF4-FFF2-40B4-BE49-F238E27FC236}">
                <a16:creationId xmlns:a16="http://schemas.microsoft.com/office/drawing/2014/main" id="{32F2C6DC-EB23-40CA-97A9-5ED7FE206830}"/>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291139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3A9951CC-E2C0-455D-B571-DE01BA887D13}"/>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400619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3017838"/>
          </a:xfrm>
          <a:prstGeom prst="rect">
            <a:avLst/>
          </a:prstGeom>
        </p:spPr>
        <p:txBody>
          <a:bodyPr/>
          <a:lstStyle/>
          <a:p>
            <a:endParaRPr lang="en-US"/>
          </a:p>
        </p:txBody>
      </p:sp>
      <p:sp>
        <p:nvSpPr>
          <p:cNvPr id="3" name="TextBox 2">
            <a:extLst>
              <a:ext uri="{FF2B5EF4-FFF2-40B4-BE49-F238E27FC236}">
                <a16:creationId xmlns:a16="http://schemas.microsoft.com/office/drawing/2014/main" id="{B1EF3AFB-7444-4EE4-9FEF-288F53A7E6BA}"/>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407970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770313"/>
          </a:xfrm>
          <a:prstGeom prst="rect">
            <a:avLst/>
          </a:prstGeom>
        </p:spPr>
        <p:txBody>
          <a:bodyPr/>
          <a:lstStyle/>
          <a:p>
            <a:endParaRPr lang="en-US"/>
          </a:p>
        </p:txBody>
      </p:sp>
      <p:sp>
        <p:nvSpPr>
          <p:cNvPr id="3" name="TextBox 2">
            <a:extLst>
              <a:ext uri="{FF2B5EF4-FFF2-40B4-BE49-F238E27FC236}">
                <a16:creationId xmlns:a16="http://schemas.microsoft.com/office/drawing/2014/main" id="{124031C8-C87B-4AF9-ADE5-7BC01C34B16A}"/>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28040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Picture Placeholder 18"/>
          <p:cNvSpPr>
            <a:spLocks noGrp="1"/>
          </p:cNvSpPr>
          <p:nvPr>
            <p:ph type="pic" sz="quarter" idx="10"/>
          </p:nvPr>
        </p:nvSpPr>
        <p:spPr>
          <a:xfrm>
            <a:off x="0" y="0"/>
            <a:ext cx="2436813" cy="1981200"/>
          </a:xfrm>
          <a:prstGeom prst="rect">
            <a:avLst/>
          </a:prstGeom>
        </p:spPr>
        <p:txBody>
          <a:bodyPr/>
          <a:lstStyle/>
          <a:p>
            <a:endParaRPr lang="en-US"/>
          </a:p>
        </p:txBody>
      </p:sp>
      <p:sp>
        <p:nvSpPr>
          <p:cNvPr id="8" name="Picture Placeholder 20"/>
          <p:cNvSpPr>
            <a:spLocks noGrp="1"/>
          </p:cNvSpPr>
          <p:nvPr>
            <p:ph type="pic" sz="quarter" idx="11"/>
          </p:nvPr>
        </p:nvSpPr>
        <p:spPr>
          <a:xfrm>
            <a:off x="2436813" y="1981200"/>
            <a:ext cx="2438400" cy="1981200"/>
          </a:xfrm>
          <a:prstGeom prst="rect">
            <a:avLst/>
          </a:prstGeom>
        </p:spPr>
        <p:txBody>
          <a:bodyPr/>
          <a:lstStyle/>
          <a:p>
            <a:endParaRPr lang="en-US"/>
          </a:p>
        </p:txBody>
      </p:sp>
      <p:sp>
        <p:nvSpPr>
          <p:cNvPr id="9" name="Picture Placeholder 22"/>
          <p:cNvSpPr>
            <a:spLocks noGrp="1"/>
          </p:cNvSpPr>
          <p:nvPr>
            <p:ph type="pic" sz="quarter" idx="12"/>
          </p:nvPr>
        </p:nvSpPr>
        <p:spPr>
          <a:xfrm>
            <a:off x="0" y="1981200"/>
            <a:ext cx="2436813" cy="1981200"/>
          </a:xfrm>
          <a:prstGeom prst="rect">
            <a:avLst/>
          </a:prstGeom>
        </p:spPr>
        <p:txBody>
          <a:bodyPr/>
          <a:lstStyle/>
          <a:p>
            <a:endParaRPr lang="en-US"/>
          </a:p>
        </p:txBody>
      </p:sp>
      <p:sp>
        <p:nvSpPr>
          <p:cNvPr id="10" name="Picture Placeholder 24"/>
          <p:cNvSpPr>
            <a:spLocks noGrp="1"/>
          </p:cNvSpPr>
          <p:nvPr>
            <p:ph type="pic" sz="quarter" idx="13"/>
          </p:nvPr>
        </p:nvSpPr>
        <p:spPr>
          <a:xfrm>
            <a:off x="4873625" y="1981200"/>
            <a:ext cx="2438400" cy="1981200"/>
          </a:xfrm>
          <a:prstGeom prst="rect">
            <a:avLst/>
          </a:prstGeom>
        </p:spPr>
        <p:txBody>
          <a:bodyPr/>
          <a:lstStyle/>
          <a:p>
            <a:endParaRPr lang="en-US"/>
          </a:p>
        </p:txBody>
      </p:sp>
      <p:sp>
        <p:nvSpPr>
          <p:cNvPr id="11" name="Picture Placeholder 26"/>
          <p:cNvSpPr>
            <a:spLocks noGrp="1"/>
          </p:cNvSpPr>
          <p:nvPr>
            <p:ph type="pic" sz="quarter" idx="14"/>
          </p:nvPr>
        </p:nvSpPr>
        <p:spPr>
          <a:xfrm>
            <a:off x="2435225" y="0"/>
            <a:ext cx="2438400" cy="1981200"/>
          </a:xfrm>
          <a:prstGeom prst="rect">
            <a:avLst/>
          </a:prstGeom>
        </p:spPr>
        <p:txBody>
          <a:bodyPr/>
          <a:lstStyle/>
          <a:p>
            <a:endParaRPr lang="en-US"/>
          </a:p>
        </p:txBody>
      </p:sp>
      <p:sp>
        <p:nvSpPr>
          <p:cNvPr id="12" name="Picture Placeholder 28"/>
          <p:cNvSpPr>
            <a:spLocks noGrp="1"/>
          </p:cNvSpPr>
          <p:nvPr>
            <p:ph type="pic" sz="quarter" idx="15"/>
          </p:nvPr>
        </p:nvSpPr>
        <p:spPr>
          <a:xfrm>
            <a:off x="7312025" y="1981200"/>
            <a:ext cx="2439988" cy="1981200"/>
          </a:xfrm>
          <a:prstGeom prst="rect">
            <a:avLst/>
          </a:prstGeom>
        </p:spPr>
        <p:txBody>
          <a:bodyPr/>
          <a:lstStyle/>
          <a:p>
            <a:endParaRPr lang="en-US"/>
          </a:p>
        </p:txBody>
      </p:sp>
      <p:sp>
        <p:nvSpPr>
          <p:cNvPr id="13" name="Picture Placeholder 30"/>
          <p:cNvSpPr>
            <a:spLocks noGrp="1"/>
          </p:cNvSpPr>
          <p:nvPr>
            <p:ph type="pic" sz="quarter" idx="16"/>
          </p:nvPr>
        </p:nvSpPr>
        <p:spPr>
          <a:xfrm>
            <a:off x="9753600" y="1981200"/>
            <a:ext cx="2436813" cy="1981200"/>
          </a:xfrm>
          <a:prstGeom prst="rect">
            <a:avLst/>
          </a:prstGeom>
        </p:spPr>
        <p:txBody>
          <a:bodyPr/>
          <a:lstStyle/>
          <a:p>
            <a:endParaRPr lang="en-US"/>
          </a:p>
        </p:txBody>
      </p:sp>
      <p:sp>
        <p:nvSpPr>
          <p:cNvPr id="14" name="Picture Placeholder 32"/>
          <p:cNvSpPr>
            <a:spLocks noGrp="1"/>
          </p:cNvSpPr>
          <p:nvPr>
            <p:ph type="pic" sz="quarter" idx="17"/>
          </p:nvPr>
        </p:nvSpPr>
        <p:spPr>
          <a:xfrm>
            <a:off x="4876800" y="0"/>
            <a:ext cx="2438400" cy="1981200"/>
          </a:xfrm>
          <a:prstGeom prst="rect">
            <a:avLst/>
          </a:prstGeom>
        </p:spPr>
        <p:txBody>
          <a:bodyPr/>
          <a:lstStyle/>
          <a:p>
            <a:endParaRPr lang="en-US"/>
          </a:p>
        </p:txBody>
      </p:sp>
      <p:sp>
        <p:nvSpPr>
          <p:cNvPr id="15" name="Picture Placeholder 34"/>
          <p:cNvSpPr>
            <a:spLocks noGrp="1"/>
          </p:cNvSpPr>
          <p:nvPr>
            <p:ph type="pic" sz="quarter" idx="18"/>
          </p:nvPr>
        </p:nvSpPr>
        <p:spPr>
          <a:xfrm>
            <a:off x="7315200" y="0"/>
            <a:ext cx="2438400" cy="1981200"/>
          </a:xfrm>
          <a:prstGeom prst="rect">
            <a:avLst/>
          </a:prstGeom>
        </p:spPr>
        <p:txBody>
          <a:bodyPr/>
          <a:lstStyle/>
          <a:p>
            <a:endParaRPr lang="en-US"/>
          </a:p>
        </p:txBody>
      </p:sp>
      <p:sp>
        <p:nvSpPr>
          <p:cNvPr id="16" name="Picture Placeholder 39"/>
          <p:cNvSpPr>
            <a:spLocks noGrp="1"/>
          </p:cNvSpPr>
          <p:nvPr>
            <p:ph type="pic" sz="quarter" idx="19"/>
          </p:nvPr>
        </p:nvSpPr>
        <p:spPr>
          <a:xfrm>
            <a:off x="9753600" y="0"/>
            <a:ext cx="2433638" cy="1981200"/>
          </a:xfrm>
          <a:prstGeom prst="rect">
            <a:avLst/>
          </a:prstGeom>
        </p:spPr>
        <p:txBody>
          <a:bodyPr/>
          <a:lstStyle/>
          <a:p>
            <a:endParaRPr lang="en-US"/>
          </a:p>
        </p:txBody>
      </p:sp>
      <p:sp>
        <p:nvSpPr>
          <p:cNvPr id="17" name="TextBox 16">
            <a:extLst>
              <a:ext uri="{FF2B5EF4-FFF2-40B4-BE49-F238E27FC236}">
                <a16:creationId xmlns:a16="http://schemas.microsoft.com/office/drawing/2014/main" id="{70BD6087-C810-4B01-B636-7DC5008B9EA5}"/>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756826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Picture Placeholder 10"/>
          <p:cNvSpPr>
            <a:spLocks noGrp="1"/>
          </p:cNvSpPr>
          <p:nvPr>
            <p:ph type="pic" sz="quarter" idx="11"/>
          </p:nvPr>
        </p:nvSpPr>
        <p:spPr>
          <a:xfrm>
            <a:off x="8594800" y="1733184"/>
            <a:ext cx="1925637" cy="1925638"/>
          </a:xfrm>
          <a:prstGeom prst="ellipse">
            <a:avLst/>
          </a:prstGeom>
        </p:spPr>
        <p:txBody>
          <a:bodyPr/>
          <a:lstStyle/>
          <a:p>
            <a:endParaRPr lang="en-US"/>
          </a:p>
        </p:txBody>
      </p:sp>
      <p:sp>
        <p:nvSpPr>
          <p:cNvPr id="8" name="Picture Placeholder 10"/>
          <p:cNvSpPr>
            <a:spLocks noGrp="1"/>
          </p:cNvSpPr>
          <p:nvPr>
            <p:ph type="pic" sz="quarter" idx="10"/>
          </p:nvPr>
        </p:nvSpPr>
        <p:spPr>
          <a:xfrm>
            <a:off x="1662113" y="1733184"/>
            <a:ext cx="1925637" cy="1925638"/>
          </a:xfrm>
          <a:prstGeom prst="ellipse">
            <a:avLst/>
          </a:prstGeom>
        </p:spPr>
        <p:txBody>
          <a:bodyPr/>
          <a:lstStyle/>
          <a:p>
            <a:endParaRPr lang="en-US"/>
          </a:p>
        </p:txBody>
      </p:sp>
      <p:sp>
        <p:nvSpPr>
          <p:cNvPr id="9" name="Picture Placeholder 10"/>
          <p:cNvSpPr>
            <a:spLocks noGrp="1"/>
          </p:cNvSpPr>
          <p:nvPr>
            <p:ph type="pic" sz="quarter" idx="12"/>
          </p:nvPr>
        </p:nvSpPr>
        <p:spPr>
          <a:xfrm>
            <a:off x="6283905" y="1733184"/>
            <a:ext cx="1925637" cy="1925638"/>
          </a:xfrm>
          <a:prstGeom prst="ellipse">
            <a:avLst/>
          </a:prstGeom>
        </p:spPr>
        <p:txBody>
          <a:bodyPr/>
          <a:lstStyle/>
          <a:p>
            <a:endParaRPr lang="en-US"/>
          </a:p>
        </p:txBody>
      </p:sp>
      <p:sp>
        <p:nvSpPr>
          <p:cNvPr id="10" name="Picture Placeholder 10"/>
          <p:cNvSpPr>
            <a:spLocks noGrp="1"/>
          </p:cNvSpPr>
          <p:nvPr>
            <p:ph type="pic" sz="quarter" idx="13"/>
          </p:nvPr>
        </p:nvSpPr>
        <p:spPr>
          <a:xfrm>
            <a:off x="3973009" y="1733184"/>
            <a:ext cx="1925637" cy="1925638"/>
          </a:xfrm>
          <a:prstGeom prst="ellipse">
            <a:avLst/>
          </a:prstGeom>
        </p:spPr>
        <p:txBody>
          <a:bodyPr/>
          <a:lstStyle/>
          <a:p>
            <a:endParaRPr lang="en-US"/>
          </a:p>
        </p:txBody>
      </p:sp>
      <p:sp>
        <p:nvSpPr>
          <p:cNvPr id="6" name="TextBox 5">
            <a:extLst>
              <a:ext uri="{FF2B5EF4-FFF2-40B4-BE49-F238E27FC236}">
                <a16:creationId xmlns:a16="http://schemas.microsoft.com/office/drawing/2014/main" id="{56E2DBDC-DFBB-439C-8A75-A90F2347C0F0}"/>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4169387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 name="Picture Placeholder 24"/>
          <p:cNvSpPr>
            <a:spLocks noGrp="1"/>
          </p:cNvSpPr>
          <p:nvPr>
            <p:ph type="pic" sz="quarter" idx="13"/>
          </p:nvPr>
        </p:nvSpPr>
        <p:spPr>
          <a:xfrm>
            <a:off x="9048750" y="3702603"/>
            <a:ext cx="2513013" cy="2016875"/>
          </a:xfrm>
          <a:prstGeom prst="rect">
            <a:avLst/>
          </a:prstGeom>
        </p:spPr>
        <p:txBody>
          <a:bodyPr/>
          <a:lstStyle/>
          <a:p>
            <a:endParaRPr lang="en-US"/>
          </a:p>
        </p:txBody>
      </p:sp>
      <p:sp>
        <p:nvSpPr>
          <p:cNvPr id="12" name="Picture Placeholder 22"/>
          <p:cNvSpPr>
            <a:spLocks noGrp="1"/>
          </p:cNvSpPr>
          <p:nvPr>
            <p:ph type="pic" sz="quarter" idx="12"/>
          </p:nvPr>
        </p:nvSpPr>
        <p:spPr>
          <a:xfrm>
            <a:off x="6246813" y="1640731"/>
            <a:ext cx="2513012" cy="2016875"/>
          </a:xfrm>
          <a:prstGeom prst="rect">
            <a:avLst/>
          </a:prstGeom>
        </p:spPr>
        <p:txBody>
          <a:bodyPr/>
          <a:lstStyle/>
          <a:p>
            <a:endParaRPr lang="en-US"/>
          </a:p>
        </p:txBody>
      </p:sp>
      <p:sp>
        <p:nvSpPr>
          <p:cNvPr id="13" name="Picture Placeholder 20"/>
          <p:cNvSpPr>
            <a:spLocks noGrp="1"/>
          </p:cNvSpPr>
          <p:nvPr>
            <p:ph type="pic" sz="quarter" idx="11"/>
          </p:nvPr>
        </p:nvSpPr>
        <p:spPr>
          <a:xfrm>
            <a:off x="3444875" y="3702603"/>
            <a:ext cx="2513013" cy="2016875"/>
          </a:xfrm>
          <a:prstGeom prst="rect">
            <a:avLst/>
          </a:prstGeom>
        </p:spPr>
        <p:txBody>
          <a:bodyPr/>
          <a:lstStyle/>
          <a:p>
            <a:endParaRPr lang="en-US"/>
          </a:p>
        </p:txBody>
      </p:sp>
      <p:sp>
        <p:nvSpPr>
          <p:cNvPr id="14" name="Picture Placeholder 18"/>
          <p:cNvSpPr>
            <a:spLocks noGrp="1"/>
          </p:cNvSpPr>
          <p:nvPr>
            <p:ph type="pic" sz="quarter" idx="10"/>
          </p:nvPr>
        </p:nvSpPr>
        <p:spPr>
          <a:xfrm>
            <a:off x="642938" y="1640731"/>
            <a:ext cx="2513012" cy="2016875"/>
          </a:xfrm>
          <a:prstGeom prst="rect">
            <a:avLst/>
          </a:prstGeom>
        </p:spPr>
        <p:txBody>
          <a:bodyPr/>
          <a:lstStyle/>
          <a:p>
            <a:endParaRPr lang="en-US"/>
          </a:p>
        </p:txBody>
      </p:sp>
      <p:sp>
        <p:nvSpPr>
          <p:cNvPr id="6" name="TextBox 5">
            <a:extLst>
              <a:ext uri="{FF2B5EF4-FFF2-40B4-BE49-F238E27FC236}">
                <a16:creationId xmlns:a16="http://schemas.microsoft.com/office/drawing/2014/main" id="{EF80BD7C-DF38-4E9C-95E7-96470DD255AE}"/>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94105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8"/>
          <p:cNvSpPr>
            <a:spLocks noGrp="1"/>
          </p:cNvSpPr>
          <p:nvPr>
            <p:ph type="pic" sz="quarter" idx="11"/>
          </p:nvPr>
        </p:nvSpPr>
        <p:spPr>
          <a:xfrm>
            <a:off x="8596431" y="2792742"/>
            <a:ext cx="1917700" cy="1917700"/>
          </a:xfrm>
          <a:prstGeom prst="rect">
            <a:avLst/>
          </a:prstGeom>
        </p:spPr>
        <p:txBody>
          <a:bodyPr/>
          <a:lstStyle/>
          <a:p>
            <a:endParaRPr lang="en-US"/>
          </a:p>
        </p:txBody>
      </p:sp>
      <p:sp>
        <p:nvSpPr>
          <p:cNvPr id="4" name="Picture Placeholder 18"/>
          <p:cNvSpPr>
            <a:spLocks noGrp="1"/>
          </p:cNvSpPr>
          <p:nvPr>
            <p:ph type="pic" sz="quarter" idx="10"/>
          </p:nvPr>
        </p:nvSpPr>
        <p:spPr>
          <a:xfrm>
            <a:off x="1671638" y="2792742"/>
            <a:ext cx="1917700" cy="1917700"/>
          </a:xfrm>
          <a:prstGeom prst="rect">
            <a:avLst/>
          </a:prstGeom>
        </p:spPr>
        <p:txBody>
          <a:bodyPr/>
          <a:lstStyle/>
          <a:p>
            <a:endParaRPr lang="en-US"/>
          </a:p>
        </p:txBody>
      </p:sp>
      <p:sp>
        <p:nvSpPr>
          <p:cNvPr id="5" name="Picture Placeholder 18"/>
          <p:cNvSpPr>
            <a:spLocks noGrp="1"/>
          </p:cNvSpPr>
          <p:nvPr>
            <p:ph type="pic" sz="quarter" idx="12"/>
          </p:nvPr>
        </p:nvSpPr>
        <p:spPr>
          <a:xfrm>
            <a:off x="3979902" y="2792742"/>
            <a:ext cx="1917700" cy="1917700"/>
          </a:xfrm>
          <a:prstGeom prst="rect">
            <a:avLst/>
          </a:prstGeom>
        </p:spPr>
        <p:txBody>
          <a:bodyPr/>
          <a:lstStyle/>
          <a:p>
            <a:endParaRPr lang="en-US"/>
          </a:p>
        </p:txBody>
      </p:sp>
      <p:sp>
        <p:nvSpPr>
          <p:cNvPr id="6" name="Picture Placeholder 18"/>
          <p:cNvSpPr>
            <a:spLocks noGrp="1"/>
          </p:cNvSpPr>
          <p:nvPr>
            <p:ph type="pic" sz="quarter" idx="13"/>
          </p:nvPr>
        </p:nvSpPr>
        <p:spPr>
          <a:xfrm>
            <a:off x="6288166" y="2792742"/>
            <a:ext cx="1917700" cy="1917700"/>
          </a:xfrm>
          <a:prstGeom prst="rect">
            <a:avLst/>
          </a:prstGeom>
        </p:spPr>
        <p:txBody>
          <a:bodyPr/>
          <a:lstStyle/>
          <a:p>
            <a:endParaRPr lang="en-US"/>
          </a:p>
        </p:txBody>
      </p:sp>
      <p:sp>
        <p:nvSpPr>
          <p:cNvPr id="7" name="TextBox 6">
            <a:extLst>
              <a:ext uri="{FF2B5EF4-FFF2-40B4-BE49-F238E27FC236}">
                <a16:creationId xmlns:a16="http://schemas.microsoft.com/office/drawing/2014/main" id="{54D7E152-AEC7-44CE-A6D8-9A5C10E5F163}"/>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773829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0A4670-E1FA-4952-890A-423B6F606ADB}"/>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
        <p:nvSpPr>
          <p:cNvPr id="3" name="Picture Placeholder 1"/>
          <p:cNvSpPr>
            <a:spLocks noGrp="1"/>
          </p:cNvSpPr>
          <p:nvPr>
            <p:ph type="pic" sz="quarter" idx="10"/>
          </p:nvPr>
        </p:nvSpPr>
        <p:spPr>
          <a:xfrm>
            <a:off x="1039813" y="2033451"/>
            <a:ext cx="1919287" cy="1917700"/>
          </a:xfrm>
          <a:prstGeom prst="ellipse">
            <a:avLst/>
          </a:prstGeom>
        </p:spPr>
      </p:sp>
    </p:spTree>
    <p:extLst>
      <p:ext uri="{BB962C8B-B14F-4D97-AF65-F5344CB8AC3E}">
        <p14:creationId xmlns:p14="http://schemas.microsoft.com/office/powerpoint/2010/main" val="1033581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0" y="1566819"/>
            <a:ext cx="12192000" cy="3944938"/>
          </a:xfrm>
          <a:prstGeom prst="rect">
            <a:avLst/>
          </a:prstGeom>
        </p:spPr>
        <p:txBody>
          <a:bodyPr/>
          <a:lstStyle/>
          <a:p>
            <a:endParaRPr lang="en-US"/>
          </a:p>
        </p:txBody>
      </p:sp>
      <p:sp>
        <p:nvSpPr>
          <p:cNvPr id="28" name="Picture Placeholder 27"/>
          <p:cNvSpPr>
            <a:spLocks noGrp="1"/>
          </p:cNvSpPr>
          <p:nvPr>
            <p:ph type="pic" sz="quarter" idx="11"/>
          </p:nvPr>
        </p:nvSpPr>
        <p:spPr>
          <a:xfrm>
            <a:off x="809625" y="901657"/>
            <a:ext cx="2952750" cy="4610100"/>
          </a:xfrm>
          <a:prstGeom prst="rect">
            <a:avLst/>
          </a:prstGeom>
        </p:spPr>
        <p:txBody>
          <a:bodyPr/>
          <a:lstStyle/>
          <a:p>
            <a:endParaRPr lang="en-US"/>
          </a:p>
        </p:txBody>
      </p:sp>
      <p:sp>
        <p:nvSpPr>
          <p:cNvPr id="4" name="TextBox 3">
            <a:extLst>
              <a:ext uri="{FF2B5EF4-FFF2-40B4-BE49-F238E27FC236}">
                <a16:creationId xmlns:a16="http://schemas.microsoft.com/office/drawing/2014/main" id="{16AA6E0E-1F60-4F43-A6EB-BD217E64538E}"/>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55194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48FE9-BF02-44C4-A3DB-75E6E3F368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72B824-1700-4B64-9981-9495DF03CA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463FC0-987E-4851-B70B-936825E4A7C3}"/>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5" name="Footer Placeholder 4">
            <a:extLst>
              <a:ext uri="{FF2B5EF4-FFF2-40B4-BE49-F238E27FC236}">
                <a16:creationId xmlns:a16="http://schemas.microsoft.com/office/drawing/2014/main" id="{5147981A-15F3-49B8-8000-8B232CF59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5B7D0-6A92-40EB-BDB1-8BD43718A4E0}"/>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1871658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a:xfrm>
            <a:off x="1039813" y="2033451"/>
            <a:ext cx="1919287" cy="1917700"/>
          </a:xfrm>
          <a:prstGeom prst="ellipse">
            <a:avLst/>
          </a:prstGeom>
        </p:spPr>
      </p:sp>
      <p:sp>
        <p:nvSpPr>
          <p:cNvPr id="4" name="TextBox 3">
            <a:extLst>
              <a:ext uri="{FF2B5EF4-FFF2-40B4-BE49-F238E27FC236}">
                <a16:creationId xmlns:a16="http://schemas.microsoft.com/office/drawing/2014/main" id="{C3FC3807-7FCB-4915-9B9A-FF7FFC83AAB1}"/>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562366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72A972DA-3B26-4A08-8579-39D17BB66025}"/>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16136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4" name="TextBox 3">
            <a:extLst>
              <a:ext uri="{FF2B5EF4-FFF2-40B4-BE49-F238E27FC236}">
                <a16:creationId xmlns:a16="http://schemas.microsoft.com/office/drawing/2014/main" id="{E180FE39-ECF9-4A14-A4AD-6F769C1FCF3E}"/>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521147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25"/>
          <p:cNvSpPr>
            <a:spLocks noGrp="1"/>
          </p:cNvSpPr>
          <p:nvPr>
            <p:ph type="pic" sz="quarter" idx="10"/>
          </p:nvPr>
        </p:nvSpPr>
        <p:spPr>
          <a:xfrm>
            <a:off x="6053167" y="935038"/>
            <a:ext cx="4987925" cy="4987925"/>
          </a:xfrm>
          <a:prstGeom prst="parallelogram">
            <a:avLst/>
          </a:prstGeom>
        </p:spPr>
        <p:txBody>
          <a:bodyPr/>
          <a:lstStyle/>
          <a:p>
            <a:endParaRPr lang="en-US"/>
          </a:p>
        </p:txBody>
      </p:sp>
      <p:sp>
        <p:nvSpPr>
          <p:cNvPr id="4" name="TextBox 3">
            <a:extLst>
              <a:ext uri="{FF2B5EF4-FFF2-40B4-BE49-F238E27FC236}">
                <a16:creationId xmlns:a16="http://schemas.microsoft.com/office/drawing/2014/main" id="{2344FC78-671F-4609-9451-E2F7CA5A2C18}"/>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70747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770313"/>
          </a:xfrm>
          <a:prstGeom prst="rect">
            <a:avLst/>
          </a:prstGeom>
        </p:spPr>
        <p:txBody>
          <a:bodyPr/>
          <a:lstStyle/>
          <a:p>
            <a:endParaRPr lang="en-US"/>
          </a:p>
        </p:txBody>
      </p:sp>
      <p:sp>
        <p:nvSpPr>
          <p:cNvPr id="3" name="TextBox 2">
            <a:extLst>
              <a:ext uri="{FF2B5EF4-FFF2-40B4-BE49-F238E27FC236}">
                <a16:creationId xmlns:a16="http://schemas.microsoft.com/office/drawing/2014/main" id="{793431BB-83A0-48AB-A783-F763AEDD1B4C}"/>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677559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19"/>
          <p:cNvSpPr>
            <a:spLocks noGrp="1"/>
          </p:cNvSpPr>
          <p:nvPr>
            <p:ph type="pic" sz="quarter" idx="10"/>
          </p:nvPr>
        </p:nvSpPr>
        <p:spPr>
          <a:xfrm>
            <a:off x="0" y="0"/>
            <a:ext cx="12192000" cy="6858000"/>
          </a:xfrm>
          <a:prstGeom prst="rect">
            <a:avLst/>
          </a:prstGeom>
        </p:spPr>
        <p:txBody>
          <a:bodyPr/>
          <a:lstStyle/>
          <a:p>
            <a:endParaRPr lang="en-US"/>
          </a:p>
        </p:txBody>
      </p:sp>
      <p:sp>
        <p:nvSpPr>
          <p:cNvPr id="4" name="TextBox 3">
            <a:extLst>
              <a:ext uri="{FF2B5EF4-FFF2-40B4-BE49-F238E27FC236}">
                <a16:creationId xmlns:a16="http://schemas.microsoft.com/office/drawing/2014/main" id="{B68A5F82-6928-4146-B92E-EA1738FF9022}"/>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115596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19"/>
          <p:cNvSpPr>
            <a:spLocks noGrp="1"/>
          </p:cNvSpPr>
          <p:nvPr>
            <p:ph type="pic" sz="quarter" idx="10"/>
          </p:nvPr>
        </p:nvSpPr>
        <p:spPr>
          <a:xfrm>
            <a:off x="0" y="0"/>
            <a:ext cx="12192000" cy="6858000"/>
          </a:xfrm>
          <a:prstGeom prst="rect">
            <a:avLst/>
          </a:prstGeom>
        </p:spPr>
        <p:txBody>
          <a:bodyPr/>
          <a:lstStyle/>
          <a:p>
            <a:endParaRPr lang="en-US"/>
          </a:p>
        </p:txBody>
      </p:sp>
      <p:sp>
        <p:nvSpPr>
          <p:cNvPr id="4" name="TextBox 3">
            <a:extLst>
              <a:ext uri="{FF2B5EF4-FFF2-40B4-BE49-F238E27FC236}">
                <a16:creationId xmlns:a16="http://schemas.microsoft.com/office/drawing/2014/main" id="{39F22090-F1E1-4422-8B9A-84513DD78CCC}"/>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608036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Picture Placeholder 19"/>
          <p:cNvSpPr>
            <a:spLocks noGrp="1"/>
          </p:cNvSpPr>
          <p:nvPr>
            <p:ph type="pic" sz="quarter" idx="10"/>
          </p:nvPr>
        </p:nvSpPr>
        <p:spPr>
          <a:xfrm>
            <a:off x="0" y="0"/>
            <a:ext cx="12192000" cy="6858000"/>
          </a:xfrm>
          <a:prstGeom prst="rect">
            <a:avLst/>
          </a:prstGeom>
        </p:spPr>
        <p:txBody>
          <a:bodyPr/>
          <a:lstStyle/>
          <a:p>
            <a:endParaRPr lang="en-US"/>
          </a:p>
        </p:txBody>
      </p:sp>
      <p:sp>
        <p:nvSpPr>
          <p:cNvPr id="4" name="TextBox 3">
            <a:extLst>
              <a:ext uri="{FF2B5EF4-FFF2-40B4-BE49-F238E27FC236}">
                <a16:creationId xmlns:a16="http://schemas.microsoft.com/office/drawing/2014/main" id="{4BFA6765-40E3-485F-82D3-40DF36366FBE}"/>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57302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3017838"/>
          </a:xfrm>
          <a:prstGeom prst="rect">
            <a:avLst/>
          </a:prstGeom>
        </p:spPr>
        <p:txBody>
          <a:bodyPr/>
          <a:lstStyle/>
          <a:p>
            <a:endParaRPr lang="en-US"/>
          </a:p>
        </p:txBody>
      </p:sp>
      <p:sp>
        <p:nvSpPr>
          <p:cNvPr id="3" name="TextBox 2">
            <a:extLst>
              <a:ext uri="{FF2B5EF4-FFF2-40B4-BE49-F238E27FC236}">
                <a16:creationId xmlns:a16="http://schemas.microsoft.com/office/drawing/2014/main" id="{EA9E07C1-3EB0-41AF-80EE-09A865E1A024}"/>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766456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24"/>
          <p:cNvSpPr>
            <a:spLocks noGrp="1"/>
          </p:cNvSpPr>
          <p:nvPr>
            <p:ph type="pic" sz="quarter" idx="13"/>
          </p:nvPr>
        </p:nvSpPr>
        <p:spPr>
          <a:xfrm>
            <a:off x="9048750" y="1891736"/>
            <a:ext cx="2513013" cy="3540125"/>
          </a:xfrm>
          <a:prstGeom prst="rect">
            <a:avLst/>
          </a:prstGeom>
        </p:spPr>
        <p:txBody>
          <a:bodyPr/>
          <a:lstStyle/>
          <a:p>
            <a:endParaRPr lang="en-US"/>
          </a:p>
        </p:txBody>
      </p:sp>
      <p:sp>
        <p:nvSpPr>
          <p:cNvPr id="4" name="Picture Placeholder 22"/>
          <p:cNvSpPr>
            <a:spLocks noGrp="1"/>
          </p:cNvSpPr>
          <p:nvPr>
            <p:ph type="pic" sz="quarter" idx="12"/>
          </p:nvPr>
        </p:nvSpPr>
        <p:spPr>
          <a:xfrm>
            <a:off x="6246813" y="1891736"/>
            <a:ext cx="2513012" cy="3540125"/>
          </a:xfrm>
          <a:prstGeom prst="rect">
            <a:avLst/>
          </a:prstGeom>
        </p:spPr>
        <p:txBody>
          <a:bodyPr/>
          <a:lstStyle/>
          <a:p>
            <a:endParaRPr lang="en-US"/>
          </a:p>
        </p:txBody>
      </p:sp>
      <p:sp>
        <p:nvSpPr>
          <p:cNvPr id="5" name="Picture Placeholder 20"/>
          <p:cNvSpPr>
            <a:spLocks noGrp="1"/>
          </p:cNvSpPr>
          <p:nvPr>
            <p:ph type="pic" sz="quarter" idx="11"/>
          </p:nvPr>
        </p:nvSpPr>
        <p:spPr>
          <a:xfrm>
            <a:off x="3444875" y="1891736"/>
            <a:ext cx="2513013" cy="3540125"/>
          </a:xfrm>
          <a:prstGeom prst="rect">
            <a:avLst/>
          </a:prstGeom>
        </p:spPr>
        <p:txBody>
          <a:bodyPr/>
          <a:lstStyle/>
          <a:p>
            <a:endParaRPr lang="en-US"/>
          </a:p>
        </p:txBody>
      </p:sp>
      <p:sp>
        <p:nvSpPr>
          <p:cNvPr id="6" name="Picture Placeholder 18"/>
          <p:cNvSpPr>
            <a:spLocks noGrp="1"/>
          </p:cNvSpPr>
          <p:nvPr>
            <p:ph type="pic" sz="quarter" idx="10"/>
          </p:nvPr>
        </p:nvSpPr>
        <p:spPr>
          <a:xfrm>
            <a:off x="642938" y="1891736"/>
            <a:ext cx="2513012" cy="3540125"/>
          </a:xfrm>
          <a:prstGeom prst="rect">
            <a:avLst/>
          </a:prstGeom>
        </p:spPr>
        <p:txBody>
          <a:bodyPr/>
          <a:lstStyle/>
          <a:p>
            <a:endParaRPr lang="en-US"/>
          </a:p>
        </p:txBody>
      </p:sp>
      <p:sp>
        <p:nvSpPr>
          <p:cNvPr id="7" name="TextBox 6">
            <a:extLst>
              <a:ext uri="{FF2B5EF4-FFF2-40B4-BE49-F238E27FC236}">
                <a16:creationId xmlns:a16="http://schemas.microsoft.com/office/drawing/2014/main" id="{0BC6FCC4-8676-407D-B532-169A6D9218A3}"/>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153410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2CD5-BBE0-4F24-B9F8-296D05EEA5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DDE162-A44D-40FD-BBFF-C6FF9B882E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48D44-D625-4482-A778-408BC8E42A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68F1E-3038-4204-9F4A-92FE80A128DC}"/>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6" name="Footer Placeholder 5">
            <a:extLst>
              <a:ext uri="{FF2B5EF4-FFF2-40B4-BE49-F238E27FC236}">
                <a16:creationId xmlns:a16="http://schemas.microsoft.com/office/drawing/2014/main" id="{90CF4ABF-1A33-43F6-A9C9-E05C1FEA7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7834B-B59F-4263-89CA-73AEC4C4295A}"/>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2419614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Picture Placeholder 24"/>
          <p:cNvSpPr>
            <a:spLocks noGrp="1"/>
          </p:cNvSpPr>
          <p:nvPr>
            <p:ph type="pic" sz="quarter" idx="13"/>
          </p:nvPr>
        </p:nvSpPr>
        <p:spPr>
          <a:xfrm>
            <a:off x="9048750" y="3702603"/>
            <a:ext cx="2513013" cy="2016875"/>
          </a:xfrm>
          <a:prstGeom prst="rect">
            <a:avLst/>
          </a:prstGeom>
        </p:spPr>
        <p:txBody>
          <a:bodyPr/>
          <a:lstStyle/>
          <a:p>
            <a:endParaRPr lang="en-US"/>
          </a:p>
        </p:txBody>
      </p:sp>
      <p:sp>
        <p:nvSpPr>
          <p:cNvPr id="12" name="Picture Placeholder 22"/>
          <p:cNvSpPr>
            <a:spLocks noGrp="1"/>
          </p:cNvSpPr>
          <p:nvPr>
            <p:ph type="pic" sz="quarter" idx="12"/>
          </p:nvPr>
        </p:nvSpPr>
        <p:spPr>
          <a:xfrm>
            <a:off x="6246813" y="1640731"/>
            <a:ext cx="2513012" cy="2016875"/>
          </a:xfrm>
          <a:prstGeom prst="rect">
            <a:avLst/>
          </a:prstGeom>
        </p:spPr>
        <p:txBody>
          <a:bodyPr/>
          <a:lstStyle/>
          <a:p>
            <a:endParaRPr lang="en-US"/>
          </a:p>
        </p:txBody>
      </p:sp>
      <p:sp>
        <p:nvSpPr>
          <p:cNvPr id="13" name="Picture Placeholder 20"/>
          <p:cNvSpPr>
            <a:spLocks noGrp="1"/>
          </p:cNvSpPr>
          <p:nvPr>
            <p:ph type="pic" sz="quarter" idx="11"/>
          </p:nvPr>
        </p:nvSpPr>
        <p:spPr>
          <a:xfrm>
            <a:off x="3444875" y="3702603"/>
            <a:ext cx="2513013" cy="2016875"/>
          </a:xfrm>
          <a:prstGeom prst="rect">
            <a:avLst/>
          </a:prstGeom>
        </p:spPr>
        <p:txBody>
          <a:bodyPr/>
          <a:lstStyle/>
          <a:p>
            <a:endParaRPr lang="en-US"/>
          </a:p>
        </p:txBody>
      </p:sp>
      <p:sp>
        <p:nvSpPr>
          <p:cNvPr id="14" name="Picture Placeholder 18"/>
          <p:cNvSpPr>
            <a:spLocks noGrp="1"/>
          </p:cNvSpPr>
          <p:nvPr>
            <p:ph type="pic" sz="quarter" idx="10"/>
          </p:nvPr>
        </p:nvSpPr>
        <p:spPr>
          <a:xfrm>
            <a:off x="642938" y="1640731"/>
            <a:ext cx="2513012" cy="2016875"/>
          </a:xfrm>
          <a:prstGeom prst="rect">
            <a:avLst/>
          </a:prstGeom>
        </p:spPr>
        <p:txBody>
          <a:bodyPr/>
          <a:lstStyle/>
          <a:p>
            <a:endParaRPr lang="en-US"/>
          </a:p>
        </p:txBody>
      </p:sp>
      <p:sp>
        <p:nvSpPr>
          <p:cNvPr id="6" name="TextBox 5">
            <a:extLst>
              <a:ext uri="{FF2B5EF4-FFF2-40B4-BE49-F238E27FC236}">
                <a16:creationId xmlns:a16="http://schemas.microsoft.com/office/drawing/2014/main" id="{B2C89D38-8D23-4228-AE84-B06786984F16}"/>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396750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18"/>
          <p:cNvSpPr>
            <a:spLocks noGrp="1"/>
          </p:cNvSpPr>
          <p:nvPr>
            <p:ph type="pic" sz="quarter" idx="10"/>
          </p:nvPr>
        </p:nvSpPr>
        <p:spPr>
          <a:xfrm>
            <a:off x="642938" y="1640731"/>
            <a:ext cx="5314950" cy="4114605"/>
          </a:xfrm>
          <a:prstGeom prst="rect">
            <a:avLst/>
          </a:prstGeom>
        </p:spPr>
        <p:txBody>
          <a:bodyPr/>
          <a:lstStyle/>
          <a:p>
            <a:endParaRPr lang="en-US"/>
          </a:p>
        </p:txBody>
      </p:sp>
      <p:sp>
        <p:nvSpPr>
          <p:cNvPr id="4" name="Picture Placeholder 24"/>
          <p:cNvSpPr>
            <a:spLocks noGrp="1"/>
          </p:cNvSpPr>
          <p:nvPr>
            <p:ph type="pic" sz="quarter" idx="13"/>
          </p:nvPr>
        </p:nvSpPr>
        <p:spPr>
          <a:xfrm>
            <a:off x="9048750" y="3702603"/>
            <a:ext cx="2513013" cy="2016875"/>
          </a:xfrm>
          <a:prstGeom prst="rect">
            <a:avLst/>
          </a:prstGeom>
        </p:spPr>
        <p:txBody>
          <a:bodyPr/>
          <a:lstStyle/>
          <a:p>
            <a:endParaRPr lang="en-US" dirty="0"/>
          </a:p>
        </p:txBody>
      </p:sp>
      <p:sp>
        <p:nvSpPr>
          <p:cNvPr id="5" name="Picture Placeholder 22"/>
          <p:cNvSpPr>
            <a:spLocks noGrp="1"/>
          </p:cNvSpPr>
          <p:nvPr>
            <p:ph type="pic" sz="quarter" idx="12"/>
          </p:nvPr>
        </p:nvSpPr>
        <p:spPr>
          <a:xfrm>
            <a:off x="6246813" y="1640731"/>
            <a:ext cx="2513012" cy="2016875"/>
          </a:xfrm>
          <a:prstGeom prst="rect">
            <a:avLst/>
          </a:prstGeom>
        </p:spPr>
        <p:txBody>
          <a:bodyPr/>
          <a:lstStyle/>
          <a:p>
            <a:endParaRPr lang="en-US"/>
          </a:p>
        </p:txBody>
      </p:sp>
      <p:sp>
        <p:nvSpPr>
          <p:cNvPr id="6" name="TextBox 5">
            <a:extLst>
              <a:ext uri="{FF2B5EF4-FFF2-40B4-BE49-F238E27FC236}">
                <a16:creationId xmlns:a16="http://schemas.microsoft.com/office/drawing/2014/main" id="{081BC3B7-7ACA-4703-9DCA-328909DA1BBB}"/>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789707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9"/>
          <p:cNvSpPr>
            <a:spLocks noGrp="1"/>
          </p:cNvSpPr>
          <p:nvPr>
            <p:ph type="pic" sz="quarter" idx="10"/>
          </p:nvPr>
        </p:nvSpPr>
        <p:spPr>
          <a:xfrm>
            <a:off x="764615" y="1828573"/>
            <a:ext cx="3180368" cy="2808740"/>
          </a:xfrm>
          <a:prstGeom prst="rect">
            <a:avLst/>
          </a:prstGeom>
        </p:spPr>
        <p:txBody>
          <a:bodyPr/>
          <a:lstStyle/>
          <a:p>
            <a:endParaRPr lang="en-US"/>
          </a:p>
        </p:txBody>
      </p:sp>
      <p:sp>
        <p:nvSpPr>
          <p:cNvPr id="4" name="Picture Placeholder 9"/>
          <p:cNvSpPr>
            <a:spLocks noGrp="1"/>
          </p:cNvSpPr>
          <p:nvPr>
            <p:ph type="pic" sz="quarter" idx="11"/>
          </p:nvPr>
        </p:nvSpPr>
        <p:spPr>
          <a:xfrm>
            <a:off x="4483270" y="1828573"/>
            <a:ext cx="3180368" cy="2808740"/>
          </a:xfrm>
          <a:prstGeom prst="rect">
            <a:avLst/>
          </a:prstGeom>
        </p:spPr>
        <p:txBody>
          <a:bodyPr/>
          <a:lstStyle/>
          <a:p>
            <a:endParaRPr lang="en-US"/>
          </a:p>
        </p:txBody>
      </p:sp>
      <p:sp>
        <p:nvSpPr>
          <p:cNvPr id="5" name="Picture Placeholder 9"/>
          <p:cNvSpPr>
            <a:spLocks noGrp="1"/>
          </p:cNvSpPr>
          <p:nvPr>
            <p:ph type="pic" sz="quarter" idx="12"/>
          </p:nvPr>
        </p:nvSpPr>
        <p:spPr>
          <a:xfrm>
            <a:off x="8201924" y="1828573"/>
            <a:ext cx="3180368" cy="2808740"/>
          </a:xfrm>
          <a:prstGeom prst="rect">
            <a:avLst/>
          </a:prstGeom>
        </p:spPr>
        <p:txBody>
          <a:bodyPr/>
          <a:lstStyle/>
          <a:p>
            <a:endParaRPr lang="en-US"/>
          </a:p>
        </p:txBody>
      </p:sp>
      <p:sp>
        <p:nvSpPr>
          <p:cNvPr id="6" name="TextBox 5">
            <a:extLst>
              <a:ext uri="{FF2B5EF4-FFF2-40B4-BE49-F238E27FC236}">
                <a16:creationId xmlns:a16="http://schemas.microsoft.com/office/drawing/2014/main" id="{9B2BF8DD-8B91-41C9-9D98-DA3A2DC78507}"/>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419766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Picture Placeholder 9"/>
          <p:cNvSpPr>
            <a:spLocks noGrp="1"/>
          </p:cNvSpPr>
          <p:nvPr>
            <p:ph type="pic" sz="quarter" idx="10"/>
          </p:nvPr>
        </p:nvSpPr>
        <p:spPr>
          <a:xfrm>
            <a:off x="666206" y="1763487"/>
            <a:ext cx="3888541" cy="4049484"/>
          </a:xfrm>
          <a:prstGeom prst="rect">
            <a:avLst/>
          </a:prstGeom>
        </p:spPr>
        <p:txBody>
          <a:bodyPr/>
          <a:lstStyle/>
          <a:p>
            <a:endParaRPr lang="en-US"/>
          </a:p>
        </p:txBody>
      </p:sp>
      <p:sp>
        <p:nvSpPr>
          <p:cNvPr id="4" name="Picture Placeholder 10"/>
          <p:cNvSpPr>
            <a:spLocks noGrp="1"/>
          </p:cNvSpPr>
          <p:nvPr>
            <p:ph type="pic" sz="quarter" idx="11"/>
          </p:nvPr>
        </p:nvSpPr>
        <p:spPr>
          <a:xfrm>
            <a:off x="4792169" y="3788229"/>
            <a:ext cx="2233612" cy="2024742"/>
          </a:xfrm>
          <a:prstGeom prst="rect">
            <a:avLst/>
          </a:prstGeom>
        </p:spPr>
        <p:txBody>
          <a:bodyPr/>
          <a:lstStyle/>
          <a:p>
            <a:endParaRPr lang="en-US"/>
          </a:p>
        </p:txBody>
      </p:sp>
      <p:sp>
        <p:nvSpPr>
          <p:cNvPr id="5" name="Picture Placeholder 10"/>
          <p:cNvSpPr>
            <a:spLocks noGrp="1"/>
          </p:cNvSpPr>
          <p:nvPr>
            <p:ph type="pic" sz="quarter" idx="12"/>
          </p:nvPr>
        </p:nvSpPr>
        <p:spPr>
          <a:xfrm>
            <a:off x="4792169" y="1763487"/>
            <a:ext cx="2233612" cy="2024742"/>
          </a:xfrm>
          <a:prstGeom prst="rect">
            <a:avLst/>
          </a:prstGeom>
        </p:spPr>
        <p:txBody>
          <a:bodyPr/>
          <a:lstStyle/>
          <a:p>
            <a:endParaRPr lang="en-US"/>
          </a:p>
        </p:txBody>
      </p:sp>
      <p:sp>
        <p:nvSpPr>
          <p:cNvPr id="6" name="Picture Placeholder 10"/>
          <p:cNvSpPr>
            <a:spLocks noGrp="1"/>
          </p:cNvSpPr>
          <p:nvPr>
            <p:ph type="pic" sz="quarter" idx="13"/>
          </p:nvPr>
        </p:nvSpPr>
        <p:spPr>
          <a:xfrm>
            <a:off x="7025781" y="3788229"/>
            <a:ext cx="2233612" cy="2024742"/>
          </a:xfrm>
          <a:prstGeom prst="rect">
            <a:avLst/>
          </a:prstGeom>
        </p:spPr>
        <p:txBody>
          <a:bodyPr/>
          <a:lstStyle/>
          <a:p>
            <a:endParaRPr lang="en-US"/>
          </a:p>
        </p:txBody>
      </p:sp>
      <p:sp>
        <p:nvSpPr>
          <p:cNvPr id="7" name="Picture Placeholder 10"/>
          <p:cNvSpPr>
            <a:spLocks noGrp="1"/>
          </p:cNvSpPr>
          <p:nvPr>
            <p:ph type="pic" sz="quarter" idx="14"/>
          </p:nvPr>
        </p:nvSpPr>
        <p:spPr>
          <a:xfrm>
            <a:off x="7025781" y="1763487"/>
            <a:ext cx="2233612" cy="2024742"/>
          </a:xfrm>
          <a:prstGeom prst="rect">
            <a:avLst/>
          </a:prstGeom>
        </p:spPr>
        <p:txBody>
          <a:bodyPr/>
          <a:lstStyle/>
          <a:p>
            <a:endParaRPr lang="en-US"/>
          </a:p>
        </p:txBody>
      </p:sp>
      <p:sp>
        <p:nvSpPr>
          <p:cNvPr id="8" name="Picture Placeholder 10"/>
          <p:cNvSpPr>
            <a:spLocks noGrp="1"/>
          </p:cNvSpPr>
          <p:nvPr>
            <p:ph type="pic" sz="quarter" idx="15"/>
          </p:nvPr>
        </p:nvSpPr>
        <p:spPr>
          <a:xfrm>
            <a:off x="9259393" y="3788229"/>
            <a:ext cx="2233612" cy="2024742"/>
          </a:xfrm>
          <a:prstGeom prst="rect">
            <a:avLst/>
          </a:prstGeom>
        </p:spPr>
        <p:txBody>
          <a:bodyPr/>
          <a:lstStyle/>
          <a:p>
            <a:endParaRPr lang="en-US"/>
          </a:p>
        </p:txBody>
      </p:sp>
      <p:sp>
        <p:nvSpPr>
          <p:cNvPr id="9" name="Picture Placeholder 10"/>
          <p:cNvSpPr>
            <a:spLocks noGrp="1"/>
          </p:cNvSpPr>
          <p:nvPr>
            <p:ph type="pic" sz="quarter" idx="16"/>
          </p:nvPr>
        </p:nvSpPr>
        <p:spPr>
          <a:xfrm>
            <a:off x="9259393" y="1763487"/>
            <a:ext cx="2233612" cy="2024742"/>
          </a:xfrm>
          <a:prstGeom prst="rect">
            <a:avLst/>
          </a:prstGeom>
        </p:spPr>
        <p:txBody>
          <a:bodyPr/>
          <a:lstStyle/>
          <a:p>
            <a:endParaRPr lang="en-US"/>
          </a:p>
        </p:txBody>
      </p:sp>
      <p:sp>
        <p:nvSpPr>
          <p:cNvPr id="10" name="TextBox 9">
            <a:extLst>
              <a:ext uri="{FF2B5EF4-FFF2-40B4-BE49-F238E27FC236}">
                <a16:creationId xmlns:a16="http://schemas.microsoft.com/office/drawing/2014/main" id="{A2841157-7858-4D2B-A597-120104BE89C6}"/>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758569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1475921" y="2077539"/>
            <a:ext cx="2717255" cy="2717255"/>
          </a:xfrm>
          <a:prstGeom prst="diamond">
            <a:avLst/>
          </a:prstGeom>
        </p:spPr>
        <p:txBody>
          <a:bodyPr/>
          <a:lstStyle/>
          <a:p>
            <a:endParaRPr lang="en-US"/>
          </a:p>
        </p:txBody>
      </p:sp>
      <p:sp>
        <p:nvSpPr>
          <p:cNvPr id="4" name="Picture Placeholder 4"/>
          <p:cNvSpPr>
            <a:spLocks noGrp="1"/>
          </p:cNvSpPr>
          <p:nvPr>
            <p:ph type="pic" sz="quarter" idx="11"/>
          </p:nvPr>
        </p:nvSpPr>
        <p:spPr>
          <a:xfrm>
            <a:off x="3655241" y="1404802"/>
            <a:ext cx="2717255" cy="2717255"/>
          </a:xfrm>
          <a:prstGeom prst="diamond">
            <a:avLst/>
          </a:prstGeom>
        </p:spPr>
        <p:txBody>
          <a:bodyPr/>
          <a:lstStyle/>
          <a:p>
            <a:endParaRPr lang="en-US"/>
          </a:p>
        </p:txBody>
      </p:sp>
      <p:sp>
        <p:nvSpPr>
          <p:cNvPr id="5" name="Picture Placeholder 4"/>
          <p:cNvSpPr>
            <a:spLocks noGrp="1"/>
          </p:cNvSpPr>
          <p:nvPr>
            <p:ph type="pic" sz="quarter" idx="12"/>
          </p:nvPr>
        </p:nvSpPr>
        <p:spPr>
          <a:xfrm>
            <a:off x="5834560" y="2077539"/>
            <a:ext cx="2717255" cy="2717255"/>
          </a:xfrm>
          <a:prstGeom prst="diamond">
            <a:avLst/>
          </a:prstGeom>
        </p:spPr>
        <p:txBody>
          <a:bodyPr/>
          <a:lstStyle/>
          <a:p>
            <a:endParaRPr lang="en-US"/>
          </a:p>
        </p:txBody>
      </p:sp>
      <p:sp>
        <p:nvSpPr>
          <p:cNvPr id="6" name="Picture Placeholder 4"/>
          <p:cNvSpPr>
            <a:spLocks noGrp="1"/>
          </p:cNvSpPr>
          <p:nvPr>
            <p:ph type="pic" sz="quarter" idx="13"/>
          </p:nvPr>
        </p:nvSpPr>
        <p:spPr>
          <a:xfrm>
            <a:off x="8013880" y="1404802"/>
            <a:ext cx="2717255" cy="2717255"/>
          </a:xfrm>
          <a:prstGeom prst="diamond">
            <a:avLst/>
          </a:prstGeom>
        </p:spPr>
        <p:txBody>
          <a:bodyPr/>
          <a:lstStyle/>
          <a:p>
            <a:endParaRPr lang="en-US"/>
          </a:p>
        </p:txBody>
      </p:sp>
      <p:sp>
        <p:nvSpPr>
          <p:cNvPr id="7" name="TextBox 6">
            <a:extLst>
              <a:ext uri="{FF2B5EF4-FFF2-40B4-BE49-F238E27FC236}">
                <a16:creationId xmlns:a16="http://schemas.microsoft.com/office/drawing/2014/main" id="{760E0525-D460-4A9E-832A-E31AC409486F}"/>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79570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5" name="Picture Placeholder 10"/>
          <p:cNvSpPr>
            <a:spLocks noGrp="1"/>
          </p:cNvSpPr>
          <p:nvPr>
            <p:ph type="pic" sz="quarter" idx="11"/>
          </p:nvPr>
        </p:nvSpPr>
        <p:spPr>
          <a:xfrm>
            <a:off x="1000098" y="3707545"/>
            <a:ext cx="2233612" cy="2024742"/>
          </a:xfrm>
          <a:prstGeom prst="rect">
            <a:avLst/>
          </a:prstGeom>
        </p:spPr>
        <p:txBody>
          <a:bodyPr/>
          <a:lstStyle/>
          <a:p>
            <a:endParaRPr lang="en-US"/>
          </a:p>
        </p:txBody>
      </p:sp>
      <p:sp>
        <p:nvSpPr>
          <p:cNvPr id="6" name="Picture Placeholder 10"/>
          <p:cNvSpPr>
            <a:spLocks noGrp="1"/>
          </p:cNvSpPr>
          <p:nvPr>
            <p:ph type="pic" sz="quarter" idx="12"/>
          </p:nvPr>
        </p:nvSpPr>
        <p:spPr>
          <a:xfrm>
            <a:off x="1000098" y="1682803"/>
            <a:ext cx="2233612" cy="2024742"/>
          </a:xfrm>
          <a:prstGeom prst="rect">
            <a:avLst/>
          </a:prstGeom>
        </p:spPr>
        <p:txBody>
          <a:bodyPr/>
          <a:lstStyle/>
          <a:p>
            <a:endParaRPr lang="en-US"/>
          </a:p>
        </p:txBody>
      </p:sp>
      <p:sp>
        <p:nvSpPr>
          <p:cNvPr id="7" name="Picture Placeholder 10"/>
          <p:cNvSpPr>
            <a:spLocks noGrp="1"/>
          </p:cNvSpPr>
          <p:nvPr>
            <p:ph type="pic" sz="quarter" idx="13"/>
          </p:nvPr>
        </p:nvSpPr>
        <p:spPr>
          <a:xfrm>
            <a:off x="3233710" y="3707545"/>
            <a:ext cx="2233612" cy="2024742"/>
          </a:xfrm>
          <a:prstGeom prst="rect">
            <a:avLst/>
          </a:prstGeom>
        </p:spPr>
        <p:txBody>
          <a:bodyPr/>
          <a:lstStyle/>
          <a:p>
            <a:endParaRPr lang="en-US"/>
          </a:p>
        </p:txBody>
      </p:sp>
      <p:sp>
        <p:nvSpPr>
          <p:cNvPr id="8" name="Picture Placeholder 10"/>
          <p:cNvSpPr>
            <a:spLocks noGrp="1"/>
          </p:cNvSpPr>
          <p:nvPr>
            <p:ph type="pic" sz="quarter" idx="14"/>
          </p:nvPr>
        </p:nvSpPr>
        <p:spPr>
          <a:xfrm>
            <a:off x="3233710" y="1682803"/>
            <a:ext cx="2233612" cy="2024742"/>
          </a:xfrm>
          <a:prstGeom prst="rect">
            <a:avLst/>
          </a:prstGeom>
        </p:spPr>
        <p:txBody>
          <a:bodyPr/>
          <a:lstStyle/>
          <a:p>
            <a:endParaRPr lang="en-US"/>
          </a:p>
        </p:txBody>
      </p:sp>
      <p:sp>
        <p:nvSpPr>
          <p:cNvPr id="9" name="TextBox 8">
            <a:extLst>
              <a:ext uri="{FF2B5EF4-FFF2-40B4-BE49-F238E27FC236}">
                <a16:creationId xmlns:a16="http://schemas.microsoft.com/office/drawing/2014/main" id="{C6D55AF5-D240-4868-884F-B8EA8A919B4E}"/>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147524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82689" y="1671146"/>
            <a:ext cx="5281174" cy="2774730"/>
          </a:xfrm>
          <a:prstGeom prst="rect">
            <a:avLst/>
          </a:prstGeom>
        </p:spPr>
        <p:txBody>
          <a:bodyPr/>
          <a:lstStyle/>
          <a:p>
            <a:endParaRPr lang="en-US"/>
          </a:p>
        </p:txBody>
      </p:sp>
      <p:sp>
        <p:nvSpPr>
          <p:cNvPr id="7" name="Picture Placeholder 6"/>
          <p:cNvSpPr>
            <a:spLocks noGrp="1"/>
          </p:cNvSpPr>
          <p:nvPr>
            <p:ph type="pic" sz="quarter" idx="11"/>
          </p:nvPr>
        </p:nvSpPr>
        <p:spPr>
          <a:xfrm>
            <a:off x="1182689" y="4559836"/>
            <a:ext cx="1733550" cy="1119188"/>
          </a:xfrm>
          <a:prstGeom prst="rect">
            <a:avLst/>
          </a:prstGeom>
        </p:spPr>
        <p:txBody>
          <a:bodyPr/>
          <a:lstStyle/>
          <a:p>
            <a:endParaRPr lang="en-US"/>
          </a:p>
        </p:txBody>
      </p:sp>
      <p:sp>
        <p:nvSpPr>
          <p:cNvPr id="8" name="Picture Placeholder 6"/>
          <p:cNvSpPr>
            <a:spLocks noGrp="1"/>
          </p:cNvSpPr>
          <p:nvPr>
            <p:ph type="pic" sz="quarter" idx="12"/>
          </p:nvPr>
        </p:nvSpPr>
        <p:spPr>
          <a:xfrm>
            <a:off x="4730313" y="4559836"/>
            <a:ext cx="1733550" cy="1119188"/>
          </a:xfrm>
          <a:prstGeom prst="rect">
            <a:avLst/>
          </a:prstGeom>
        </p:spPr>
        <p:txBody>
          <a:bodyPr/>
          <a:lstStyle/>
          <a:p>
            <a:endParaRPr lang="en-US"/>
          </a:p>
        </p:txBody>
      </p:sp>
      <p:sp>
        <p:nvSpPr>
          <p:cNvPr id="9" name="Picture Placeholder 6"/>
          <p:cNvSpPr>
            <a:spLocks noGrp="1"/>
          </p:cNvSpPr>
          <p:nvPr>
            <p:ph type="pic" sz="quarter" idx="13"/>
          </p:nvPr>
        </p:nvSpPr>
        <p:spPr>
          <a:xfrm>
            <a:off x="2956501" y="4559836"/>
            <a:ext cx="1733550" cy="1119188"/>
          </a:xfrm>
          <a:prstGeom prst="rect">
            <a:avLst/>
          </a:prstGeom>
        </p:spPr>
        <p:txBody>
          <a:bodyPr/>
          <a:lstStyle/>
          <a:p>
            <a:endParaRPr lang="en-US"/>
          </a:p>
        </p:txBody>
      </p:sp>
      <p:sp>
        <p:nvSpPr>
          <p:cNvPr id="6" name="TextBox 5">
            <a:extLst>
              <a:ext uri="{FF2B5EF4-FFF2-40B4-BE49-F238E27FC236}">
                <a16:creationId xmlns:a16="http://schemas.microsoft.com/office/drawing/2014/main" id="{C36E8FE3-63EA-4FDE-B6D2-79267CC182EE}"/>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902971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9" name="Picture Placeholder 10"/>
          <p:cNvSpPr>
            <a:spLocks noGrp="1"/>
          </p:cNvSpPr>
          <p:nvPr>
            <p:ph type="pic" sz="quarter" idx="11"/>
          </p:nvPr>
        </p:nvSpPr>
        <p:spPr>
          <a:xfrm>
            <a:off x="677360" y="3788229"/>
            <a:ext cx="2233612" cy="2024742"/>
          </a:xfrm>
          <a:prstGeom prst="rect">
            <a:avLst/>
          </a:prstGeom>
        </p:spPr>
        <p:txBody>
          <a:bodyPr/>
          <a:lstStyle/>
          <a:p>
            <a:endParaRPr lang="en-US"/>
          </a:p>
        </p:txBody>
      </p:sp>
      <p:sp>
        <p:nvSpPr>
          <p:cNvPr id="10" name="Picture Placeholder 10"/>
          <p:cNvSpPr>
            <a:spLocks noGrp="1"/>
          </p:cNvSpPr>
          <p:nvPr>
            <p:ph type="pic" sz="quarter" idx="12"/>
          </p:nvPr>
        </p:nvSpPr>
        <p:spPr>
          <a:xfrm>
            <a:off x="677360" y="1763487"/>
            <a:ext cx="4467224" cy="2024742"/>
          </a:xfrm>
          <a:prstGeom prst="rect">
            <a:avLst/>
          </a:prstGeom>
        </p:spPr>
        <p:txBody>
          <a:bodyPr/>
          <a:lstStyle/>
          <a:p>
            <a:endParaRPr lang="en-US"/>
          </a:p>
        </p:txBody>
      </p:sp>
      <p:sp>
        <p:nvSpPr>
          <p:cNvPr id="11" name="Picture Placeholder 10"/>
          <p:cNvSpPr>
            <a:spLocks noGrp="1"/>
          </p:cNvSpPr>
          <p:nvPr>
            <p:ph type="pic" sz="quarter" idx="13"/>
          </p:nvPr>
        </p:nvSpPr>
        <p:spPr>
          <a:xfrm>
            <a:off x="2910972" y="3788229"/>
            <a:ext cx="4467224" cy="2024742"/>
          </a:xfrm>
          <a:prstGeom prst="rect">
            <a:avLst/>
          </a:prstGeom>
        </p:spPr>
        <p:txBody>
          <a:bodyPr/>
          <a:lstStyle/>
          <a:p>
            <a:endParaRPr lang="en-US"/>
          </a:p>
        </p:txBody>
      </p:sp>
      <p:sp>
        <p:nvSpPr>
          <p:cNvPr id="12" name="Picture Placeholder 10"/>
          <p:cNvSpPr>
            <a:spLocks noGrp="1"/>
          </p:cNvSpPr>
          <p:nvPr>
            <p:ph type="pic" sz="quarter" idx="16"/>
          </p:nvPr>
        </p:nvSpPr>
        <p:spPr>
          <a:xfrm>
            <a:off x="5144584" y="1763487"/>
            <a:ext cx="2233612" cy="2024742"/>
          </a:xfrm>
          <a:prstGeom prst="rect">
            <a:avLst/>
          </a:prstGeom>
        </p:spPr>
        <p:txBody>
          <a:bodyPr/>
          <a:lstStyle/>
          <a:p>
            <a:endParaRPr lang="en-US"/>
          </a:p>
        </p:txBody>
      </p:sp>
      <p:sp>
        <p:nvSpPr>
          <p:cNvPr id="13" name="Picture Placeholder 9"/>
          <p:cNvSpPr>
            <a:spLocks noGrp="1"/>
          </p:cNvSpPr>
          <p:nvPr>
            <p:ph type="pic" sz="quarter" idx="17"/>
          </p:nvPr>
        </p:nvSpPr>
        <p:spPr>
          <a:xfrm>
            <a:off x="7604464" y="1763487"/>
            <a:ext cx="3888541" cy="4049484"/>
          </a:xfrm>
          <a:prstGeom prst="rect">
            <a:avLst/>
          </a:prstGeom>
        </p:spPr>
        <p:txBody>
          <a:bodyPr/>
          <a:lstStyle/>
          <a:p>
            <a:endParaRPr lang="en-US"/>
          </a:p>
        </p:txBody>
      </p:sp>
      <p:sp>
        <p:nvSpPr>
          <p:cNvPr id="8" name="TextBox 7">
            <a:extLst>
              <a:ext uri="{FF2B5EF4-FFF2-40B4-BE49-F238E27FC236}">
                <a16:creationId xmlns:a16="http://schemas.microsoft.com/office/drawing/2014/main" id="{7A994FD1-78B5-4684-BA19-5756D32C3270}"/>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141390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DC699FE4-FA8A-4042-884D-4C995FDC1146}"/>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670060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149350" y="1306513"/>
            <a:ext cx="3240088" cy="4167187"/>
          </a:xfrm>
          <a:prstGeom prst="rect">
            <a:avLst/>
          </a:prstGeom>
        </p:spPr>
        <p:txBody>
          <a:bodyPr/>
          <a:lstStyle/>
          <a:p>
            <a:endParaRPr lang="en-US"/>
          </a:p>
        </p:txBody>
      </p:sp>
      <p:sp>
        <p:nvSpPr>
          <p:cNvPr id="3" name="TextBox 2">
            <a:extLst>
              <a:ext uri="{FF2B5EF4-FFF2-40B4-BE49-F238E27FC236}">
                <a16:creationId xmlns:a16="http://schemas.microsoft.com/office/drawing/2014/main" id="{B4500ACE-5E6A-4573-9C69-3FA794FFE97A}"/>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636192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FFC29-A272-45EC-A24A-D14F58B204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98D75F-2227-4652-A9E8-05652DB3E0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9C75E7-462F-4B9C-838F-388319C136A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1F61E4-BBFA-4C26-AF65-0D1D0B8CEE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10A1AC-E7B1-46C5-89E4-8BC9348FF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D46488-7240-44FB-B11B-5C4971E24DFA}"/>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8" name="Footer Placeholder 7">
            <a:extLst>
              <a:ext uri="{FF2B5EF4-FFF2-40B4-BE49-F238E27FC236}">
                <a16:creationId xmlns:a16="http://schemas.microsoft.com/office/drawing/2014/main" id="{E1500D16-0FDA-46CA-990F-E6A979B17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79711-B80D-47B6-AB8F-370C93A9A4D9}"/>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1778979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75956" y="1306513"/>
            <a:ext cx="3240088" cy="4167187"/>
          </a:xfrm>
          <a:prstGeom prst="rect">
            <a:avLst/>
          </a:prstGeom>
        </p:spPr>
        <p:txBody>
          <a:bodyPr/>
          <a:lstStyle/>
          <a:p>
            <a:endParaRPr lang="en-US"/>
          </a:p>
        </p:txBody>
      </p:sp>
      <p:sp>
        <p:nvSpPr>
          <p:cNvPr id="3" name="TextBox 2">
            <a:extLst>
              <a:ext uri="{FF2B5EF4-FFF2-40B4-BE49-F238E27FC236}">
                <a16:creationId xmlns:a16="http://schemas.microsoft.com/office/drawing/2014/main" id="{20495E3E-D7B4-477E-94CA-6A9B13FCF762}"/>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287457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089275" y="1191782"/>
            <a:ext cx="6013450" cy="4170363"/>
          </a:xfrm>
          <a:prstGeom prst="rect">
            <a:avLst/>
          </a:prstGeom>
        </p:spPr>
        <p:txBody>
          <a:bodyPr/>
          <a:lstStyle/>
          <a:p>
            <a:endParaRPr lang="en-US"/>
          </a:p>
        </p:txBody>
      </p:sp>
      <p:sp>
        <p:nvSpPr>
          <p:cNvPr id="3" name="TextBox 2">
            <a:extLst>
              <a:ext uri="{FF2B5EF4-FFF2-40B4-BE49-F238E27FC236}">
                <a16:creationId xmlns:a16="http://schemas.microsoft.com/office/drawing/2014/main" id="{37A81563-3C98-4712-A14B-34914CE145F5}"/>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097057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12192000" cy="6858000"/>
          </a:xfrm>
          <a:prstGeom prst="rect">
            <a:avLst/>
          </a:prstGeom>
        </p:spPr>
        <p:txBody>
          <a:bodyPr/>
          <a:lstStyle/>
          <a:p>
            <a:endParaRPr lang="en-US"/>
          </a:p>
        </p:txBody>
      </p:sp>
      <p:sp>
        <p:nvSpPr>
          <p:cNvPr id="5" name="Picture Placeholder 4"/>
          <p:cNvSpPr>
            <a:spLocks noGrp="1"/>
          </p:cNvSpPr>
          <p:nvPr>
            <p:ph type="pic" sz="quarter" idx="10"/>
          </p:nvPr>
        </p:nvSpPr>
        <p:spPr>
          <a:xfrm>
            <a:off x="887413" y="125418"/>
            <a:ext cx="6053137" cy="6538913"/>
          </a:xfrm>
          <a:prstGeom prst="rect">
            <a:avLst/>
          </a:prstGeom>
        </p:spPr>
        <p:txBody>
          <a:bodyPr/>
          <a:lstStyle/>
          <a:p>
            <a:endParaRPr lang="en-US"/>
          </a:p>
        </p:txBody>
      </p:sp>
      <p:sp>
        <p:nvSpPr>
          <p:cNvPr id="4" name="TextBox 3">
            <a:extLst>
              <a:ext uri="{FF2B5EF4-FFF2-40B4-BE49-F238E27FC236}">
                <a16:creationId xmlns:a16="http://schemas.microsoft.com/office/drawing/2014/main" id="{9FD4C346-DFF5-4E5C-8434-E7BB6C3A195C}"/>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4051227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3713163"/>
          </a:xfrm>
          <a:prstGeom prst="rect">
            <a:avLst/>
          </a:prstGeom>
        </p:spPr>
        <p:txBody>
          <a:bodyPr/>
          <a:lstStyle/>
          <a:p>
            <a:endParaRPr lang="en-US"/>
          </a:p>
        </p:txBody>
      </p:sp>
      <p:sp>
        <p:nvSpPr>
          <p:cNvPr id="5" name="Picture Placeholder 4"/>
          <p:cNvSpPr>
            <a:spLocks noGrp="1"/>
          </p:cNvSpPr>
          <p:nvPr>
            <p:ph type="pic" sz="quarter" idx="10"/>
          </p:nvPr>
        </p:nvSpPr>
        <p:spPr>
          <a:xfrm>
            <a:off x="3089275" y="943585"/>
            <a:ext cx="6013450" cy="4170363"/>
          </a:xfrm>
          <a:prstGeom prst="rect">
            <a:avLst/>
          </a:prstGeom>
        </p:spPr>
        <p:txBody>
          <a:bodyPr/>
          <a:lstStyle/>
          <a:p>
            <a:endParaRPr lang="en-US"/>
          </a:p>
        </p:txBody>
      </p:sp>
      <p:sp>
        <p:nvSpPr>
          <p:cNvPr id="6" name="TextBox 5">
            <a:extLst>
              <a:ext uri="{FF2B5EF4-FFF2-40B4-BE49-F238E27FC236}">
                <a16:creationId xmlns:a16="http://schemas.microsoft.com/office/drawing/2014/main" id="{B149FA82-587D-4863-BDF3-B1481D80B77F}"/>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277042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12192000" cy="3713163"/>
          </a:xfrm>
          <a:prstGeom prst="rect">
            <a:avLst/>
          </a:prstGeom>
        </p:spPr>
        <p:txBody>
          <a:bodyPr/>
          <a:lstStyle/>
          <a:p>
            <a:endParaRPr lang="en-US"/>
          </a:p>
        </p:txBody>
      </p:sp>
      <p:sp>
        <p:nvSpPr>
          <p:cNvPr id="5" name="Picture Placeholder 4"/>
          <p:cNvSpPr>
            <a:spLocks noGrp="1"/>
          </p:cNvSpPr>
          <p:nvPr>
            <p:ph type="pic" sz="quarter" idx="10"/>
          </p:nvPr>
        </p:nvSpPr>
        <p:spPr>
          <a:xfrm>
            <a:off x="887413" y="125418"/>
            <a:ext cx="6053137" cy="6538913"/>
          </a:xfrm>
          <a:prstGeom prst="rect">
            <a:avLst/>
          </a:prstGeom>
        </p:spPr>
        <p:txBody>
          <a:bodyPr/>
          <a:lstStyle/>
          <a:p>
            <a:endParaRPr lang="en-US"/>
          </a:p>
        </p:txBody>
      </p:sp>
      <p:sp>
        <p:nvSpPr>
          <p:cNvPr id="4" name="TextBox 3">
            <a:extLst>
              <a:ext uri="{FF2B5EF4-FFF2-40B4-BE49-F238E27FC236}">
                <a16:creationId xmlns:a16="http://schemas.microsoft.com/office/drawing/2014/main" id="{5385CC7B-C071-45AD-A9E5-697EF8E5A269}"/>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789747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8FDD9BB3-CC31-4169-98C2-A58958148CB4}"/>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873139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Picture Placeholder 10"/>
          <p:cNvSpPr>
            <a:spLocks noGrp="1"/>
          </p:cNvSpPr>
          <p:nvPr>
            <p:ph type="pic" sz="quarter" idx="11"/>
          </p:nvPr>
        </p:nvSpPr>
        <p:spPr>
          <a:xfrm>
            <a:off x="1000098" y="3707545"/>
            <a:ext cx="2233612" cy="2024742"/>
          </a:xfrm>
          <a:prstGeom prst="rect">
            <a:avLst/>
          </a:prstGeom>
        </p:spPr>
        <p:txBody>
          <a:bodyPr/>
          <a:lstStyle/>
          <a:p>
            <a:endParaRPr lang="en-US"/>
          </a:p>
        </p:txBody>
      </p:sp>
      <p:sp>
        <p:nvSpPr>
          <p:cNvPr id="4" name="Picture Placeholder 10"/>
          <p:cNvSpPr>
            <a:spLocks noGrp="1"/>
          </p:cNvSpPr>
          <p:nvPr>
            <p:ph type="pic" sz="quarter" idx="12"/>
          </p:nvPr>
        </p:nvSpPr>
        <p:spPr>
          <a:xfrm>
            <a:off x="1000098" y="1682803"/>
            <a:ext cx="2233612" cy="2024742"/>
          </a:xfrm>
          <a:prstGeom prst="rect">
            <a:avLst/>
          </a:prstGeom>
        </p:spPr>
        <p:txBody>
          <a:bodyPr/>
          <a:lstStyle/>
          <a:p>
            <a:endParaRPr lang="en-US"/>
          </a:p>
        </p:txBody>
      </p:sp>
      <p:sp>
        <p:nvSpPr>
          <p:cNvPr id="5" name="Picture Placeholder 10"/>
          <p:cNvSpPr>
            <a:spLocks noGrp="1"/>
          </p:cNvSpPr>
          <p:nvPr>
            <p:ph type="pic" sz="quarter" idx="13"/>
          </p:nvPr>
        </p:nvSpPr>
        <p:spPr>
          <a:xfrm>
            <a:off x="3233710" y="3707545"/>
            <a:ext cx="2233612" cy="2024742"/>
          </a:xfrm>
          <a:prstGeom prst="rect">
            <a:avLst/>
          </a:prstGeom>
        </p:spPr>
        <p:txBody>
          <a:bodyPr/>
          <a:lstStyle/>
          <a:p>
            <a:endParaRPr lang="en-US"/>
          </a:p>
        </p:txBody>
      </p:sp>
      <p:sp>
        <p:nvSpPr>
          <p:cNvPr id="6" name="Picture Placeholder 10"/>
          <p:cNvSpPr>
            <a:spLocks noGrp="1"/>
          </p:cNvSpPr>
          <p:nvPr>
            <p:ph type="pic" sz="quarter" idx="14"/>
          </p:nvPr>
        </p:nvSpPr>
        <p:spPr>
          <a:xfrm>
            <a:off x="3233710" y="1682803"/>
            <a:ext cx="2233612" cy="2024742"/>
          </a:xfrm>
          <a:prstGeom prst="rect">
            <a:avLst/>
          </a:prstGeom>
        </p:spPr>
        <p:txBody>
          <a:bodyPr/>
          <a:lstStyle/>
          <a:p>
            <a:endParaRPr lang="en-US"/>
          </a:p>
        </p:txBody>
      </p:sp>
      <p:sp>
        <p:nvSpPr>
          <p:cNvPr id="7" name="TextBox 6">
            <a:extLst>
              <a:ext uri="{FF2B5EF4-FFF2-40B4-BE49-F238E27FC236}">
                <a16:creationId xmlns:a16="http://schemas.microsoft.com/office/drawing/2014/main" id="{69E41E03-9CAD-4169-A7D3-E4112573FE32}"/>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256140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395662" y="1967178"/>
            <a:ext cx="1914572" cy="2139599"/>
          </a:xfrm>
          <a:custGeom>
            <a:avLst/>
            <a:gdLst>
              <a:gd name="connsiteX0" fmla="*/ 1111444 w 2217655"/>
              <a:gd name="connsiteY0" fmla="*/ 0 h 2478304"/>
              <a:gd name="connsiteX1" fmla="*/ 2217655 w 2217655"/>
              <a:gd name="connsiteY1" fmla="*/ 1007948 h 2478304"/>
              <a:gd name="connsiteX2" fmla="*/ 1043929 w 2217655"/>
              <a:gd name="connsiteY2" fmla="*/ 2015895 h 2478304"/>
              <a:gd name="connsiteX3" fmla="*/ 919285 w 2217655"/>
              <a:gd name="connsiteY3" fmla="*/ 2005504 h 2478304"/>
              <a:gd name="connsiteX4" fmla="*/ 986801 w 2217655"/>
              <a:gd name="connsiteY4" fmla="*/ 2478304 h 2478304"/>
              <a:gd name="connsiteX5" fmla="*/ 39 w 2217655"/>
              <a:gd name="connsiteY5" fmla="*/ 1007948 h 2478304"/>
              <a:gd name="connsiteX6" fmla="*/ 1111444 w 2217655"/>
              <a:gd name="connsiteY6" fmla="*/ 0 h 247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655" h="2478304">
                <a:moveTo>
                  <a:pt x="1111444" y="0"/>
                </a:moveTo>
                <a:cubicBezTo>
                  <a:pt x="1719081" y="0"/>
                  <a:pt x="2217655" y="452018"/>
                  <a:pt x="2217655" y="1007948"/>
                </a:cubicBezTo>
                <a:cubicBezTo>
                  <a:pt x="2217655" y="1563878"/>
                  <a:pt x="1651566" y="2015895"/>
                  <a:pt x="1043929" y="2015895"/>
                </a:cubicBezTo>
                <a:cubicBezTo>
                  <a:pt x="966027" y="2015895"/>
                  <a:pt x="986801" y="2015895"/>
                  <a:pt x="919285" y="2005504"/>
                </a:cubicBezTo>
                <a:cubicBezTo>
                  <a:pt x="711546" y="1984722"/>
                  <a:pt x="986801" y="2478304"/>
                  <a:pt x="986801" y="2478304"/>
                </a:cubicBezTo>
                <a:cubicBezTo>
                  <a:pt x="986801" y="2478304"/>
                  <a:pt x="15620" y="1901592"/>
                  <a:pt x="39" y="1007948"/>
                </a:cubicBezTo>
                <a:cubicBezTo>
                  <a:pt x="-5154" y="452018"/>
                  <a:pt x="498614" y="0"/>
                  <a:pt x="1111444" y="0"/>
                </a:cubicBezTo>
                <a:close/>
              </a:path>
            </a:pathLst>
          </a:custGeom>
        </p:spPr>
        <p:txBody>
          <a:bodyPr wrap="square">
            <a:noAutofit/>
          </a:bodyPr>
          <a:lstStyle/>
          <a:p>
            <a:endParaRPr lang="en-US" dirty="0"/>
          </a:p>
        </p:txBody>
      </p:sp>
      <p:sp>
        <p:nvSpPr>
          <p:cNvPr id="4" name="Picture Placeholder 11"/>
          <p:cNvSpPr>
            <a:spLocks noGrp="1"/>
          </p:cNvSpPr>
          <p:nvPr>
            <p:ph type="pic" sz="quarter" idx="11"/>
          </p:nvPr>
        </p:nvSpPr>
        <p:spPr>
          <a:xfrm>
            <a:off x="3882188" y="1967177"/>
            <a:ext cx="1914572" cy="2139599"/>
          </a:xfrm>
          <a:custGeom>
            <a:avLst/>
            <a:gdLst>
              <a:gd name="connsiteX0" fmla="*/ 1111444 w 2217655"/>
              <a:gd name="connsiteY0" fmla="*/ 0 h 2478304"/>
              <a:gd name="connsiteX1" fmla="*/ 2217655 w 2217655"/>
              <a:gd name="connsiteY1" fmla="*/ 1007948 h 2478304"/>
              <a:gd name="connsiteX2" fmla="*/ 1043929 w 2217655"/>
              <a:gd name="connsiteY2" fmla="*/ 2015895 h 2478304"/>
              <a:gd name="connsiteX3" fmla="*/ 919285 w 2217655"/>
              <a:gd name="connsiteY3" fmla="*/ 2005504 h 2478304"/>
              <a:gd name="connsiteX4" fmla="*/ 986801 w 2217655"/>
              <a:gd name="connsiteY4" fmla="*/ 2478304 h 2478304"/>
              <a:gd name="connsiteX5" fmla="*/ 39 w 2217655"/>
              <a:gd name="connsiteY5" fmla="*/ 1007948 h 2478304"/>
              <a:gd name="connsiteX6" fmla="*/ 1111444 w 2217655"/>
              <a:gd name="connsiteY6" fmla="*/ 0 h 247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655" h="2478304">
                <a:moveTo>
                  <a:pt x="1111444" y="0"/>
                </a:moveTo>
                <a:cubicBezTo>
                  <a:pt x="1719081" y="0"/>
                  <a:pt x="2217655" y="452018"/>
                  <a:pt x="2217655" y="1007948"/>
                </a:cubicBezTo>
                <a:cubicBezTo>
                  <a:pt x="2217655" y="1563878"/>
                  <a:pt x="1651566" y="2015895"/>
                  <a:pt x="1043929" y="2015895"/>
                </a:cubicBezTo>
                <a:cubicBezTo>
                  <a:pt x="966027" y="2015895"/>
                  <a:pt x="986801" y="2015895"/>
                  <a:pt x="919285" y="2005504"/>
                </a:cubicBezTo>
                <a:cubicBezTo>
                  <a:pt x="711546" y="1984722"/>
                  <a:pt x="986801" y="2478304"/>
                  <a:pt x="986801" y="2478304"/>
                </a:cubicBezTo>
                <a:cubicBezTo>
                  <a:pt x="986801" y="2478304"/>
                  <a:pt x="15620" y="1901592"/>
                  <a:pt x="39" y="1007948"/>
                </a:cubicBezTo>
                <a:cubicBezTo>
                  <a:pt x="-5154" y="452018"/>
                  <a:pt x="498614" y="0"/>
                  <a:pt x="1111444" y="0"/>
                </a:cubicBezTo>
                <a:close/>
              </a:path>
            </a:pathLst>
          </a:custGeom>
        </p:spPr>
        <p:txBody>
          <a:bodyPr wrap="square">
            <a:noAutofit/>
          </a:bodyPr>
          <a:lstStyle/>
          <a:p>
            <a:endParaRPr lang="en-US" dirty="0"/>
          </a:p>
        </p:txBody>
      </p:sp>
      <p:sp>
        <p:nvSpPr>
          <p:cNvPr id="5" name="Picture Placeholder 12"/>
          <p:cNvSpPr>
            <a:spLocks noGrp="1"/>
          </p:cNvSpPr>
          <p:nvPr>
            <p:ph type="pic" sz="quarter" idx="12"/>
          </p:nvPr>
        </p:nvSpPr>
        <p:spPr>
          <a:xfrm>
            <a:off x="6368714" y="1967176"/>
            <a:ext cx="1914572" cy="2139599"/>
          </a:xfrm>
          <a:custGeom>
            <a:avLst/>
            <a:gdLst>
              <a:gd name="connsiteX0" fmla="*/ 1111444 w 2217655"/>
              <a:gd name="connsiteY0" fmla="*/ 0 h 2478304"/>
              <a:gd name="connsiteX1" fmla="*/ 2217655 w 2217655"/>
              <a:gd name="connsiteY1" fmla="*/ 1007948 h 2478304"/>
              <a:gd name="connsiteX2" fmla="*/ 1043929 w 2217655"/>
              <a:gd name="connsiteY2" fmla="*/ 2015895 h 2478304"/>
              <a:gd name="connsiteX3" fmla="*/ 919285 w 2217655"/>
              <a:gd name="connsiteY3" fmla="*/ 2005504 h 2478304"/>
              <a:gd name="connsiteX4" fmla="*/ 986801 w 2217655"/>
              <a:gd name="connsiteY4" fmla="*/ 2478304 h 2478304"/>
              <a:gd name="connsiteX5" fmla="*/ 39 w 2217655"/>
              <a:gd name="connsiteY5" fmla="*/ 1007948 h 2478304"/>
              <a:gd name="connsiteX6" fmla="*/ 1111444 w 2217655"/>
              <a:gd name="connsiteY6" fmla="*/ 0 h 247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655" h="2478304">
                <a:moveTo>
                  <a:pt x="1111444" y="0"/>
                </a:moveTo>
                <a:cubicBezTo>
                  <a:pt x="1719081" y="0"/>
                  <a:pt x="2217655" y="452018"/>
                  <a:pt x="2217655" y="1007948"/>
                </a:cubicBezTo>
                <a:cubicBezTo>
                  <a:pt x="2217655" y="1563878"/>
                  <a:pt x="1651566" y="2015895"/>
                  <a:pt x="1043929" y="2015895"/>
                </a:cubicBezTo>
                <a:cubicBezTo>
                  <a:pt x="966027" y="2015895"/>
                  <a:pt x="986801" y="2015895"/>
                  <a:pt x="919285" y="2005504"/>
                </a:cubicBezTo>
                <a:cubicBezTo>
                  <a:pt x="711546" y="1984722"/>
                  <a:pt x="986801" y="2478304"/>
                  <a:pt x="986801" y="2478304"/>
                </a:cubicBezTo>
                <a:cubicBezTo>
                  <a:pt x="986801" y="2478304"/>
                  <a:pt x="15620" y="1901592"/>
                  <a:pt x="39" y="1007948"/>
                </a:cubicBezTo>
                <a:cubicBezTo>
                  <a:pt x="-5154" y="452018"/>
                  <a:pt x="498614" y="0"/>
                  <a:pt x="1111444" y="0"/>
                </a:cubicBezTo>
                <a:close/>
              </a:path>
            </a:pathLst>
          </a:custGeom>
        </p:spPr>
        <p:txBody>
          <a:bodyPr wrap="square">
            <a:noAutofit/>
          </a:bodyPr>
          <a:lstStyle/>
          <a:p>
            <a:endParaRPr lang="en-US" dirty="0"/>
          </a:p>
        </p:txBody>
      </p:sp>
      <p:sp>
        <p:nvSpPr>
          <p:cNvPr id="6" name="Picture Placeholder 13"/>
          <p:cNvSpPr>
            <a:spLocks noGrp="1"/>
          </p:cNvSpPr>
          <p:nvPr>
            <p:ph type="pic" sz="quarter" idx="13"/>
          </p:nvPr>
        </p:nvSpPr>
        <p:spPr>
          <a:xfrm>
            <a:off x="8855240" y="1967176"/>
            <a:ext cx="1914572" cy="2139599"/>
          </a:xfrm>
          <a:custGeom>
            <a:avLst/>
            <a:gdLst>
              <a:gd name="connsiteX0" fmla="*/ 1111444 w 2217655"/>
              <a:gd name="connsiteY0" fmla="*/ 0 h 2478304"/>
              <a:gd name="connsiteX1" fmla="*/ 2217655 w 2217655"/>
              <a:gd name="connsiteY1" fmla="*/ 1007948 h 2478304"/>
              <a:gd name="connsiteX2" fmla="*/ 1043929 w 2217655"/>
              <a:gd name="connsiteY2" fmla="*/ 2015895 h 2478304"/>
              <a:gd name="connsiteX3" fmla="*/ 919285 w 2217655"/>
              <a:gd name="connsiteY3" fmla="*/ 2005504 h 2478304"/>
              <a:gd name="connsiteX4" fmla="*/ 986801 w 2217655"/>
              <a:gd name="connsiteY4" fmla="*/ 2478304 h 2478304"/>
              <a:gd name="connsiteX5" fmla="*/ 39 w 2217655"/>
              <a:gd name="connsiteY5" fmla="*/ 1007948 h 2478304"/>
              <a:gd name="connsiteX6" fmla="*/ 1111444 w 2217655"/>
              <a:gd name="connsiteY6" fmla="*/ 0 h 247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655" h="2478304">
                <a:moveTo>
                  <a:pt x="1111444" y="0"/>
                </a:moveTo>
                <a:cubicBezTo>
                  <a:pt x="1719081" y="0"/>
                  <a:pt x="2217655" y="452018"/>
                  <a:pt x="2217655" y="1007948"/>
                </a:cubicBezTo>
                <a:cubicBezTo>
                  <a:pt x="2217655" y="1563878"/>
                  <a:pt x="1651566" y="2015895"/>
                  <a:pt x="1043929" y="2015895"/>
                </a:cubicBezTo>
                <a:cubicBezTo>
                  <a:pt x="966027" y="2015895"/>
                  <a:pt x="986801" y="2015895"/>
                  <a:pt x="919285" y="2005504"/>
                </a:cubicBezTo>
                <a:cubicBezTo>
                  <a:pt x="711546" y="1984722"/>
                  <a:pt x="986801" y="2478304"/>
                  <a:pt x="986801" y="2478304"/>
                </a:cubicBezTo>
                <a:cubicBezTo>
                  <a:pt x="986801" y="2478304"/>
                  <a:pt x="15620" y="1901592"/>
                  <a:pt x="39" y="1007948"/>
                </a:cubicBezTo>
                <a:cubicBezTo>
                  <a:pt x="-5154" y="452018"/>
                  <a:pt x="498614" y="0"/>
                  <a:pt x="1111444" y="0"/>
                </a:cubicBezTo>
                <a:close/>
              </a:path>
            </a:pathLst>
          </a:custGeom>
        </p:spPr>
        <p:txBody>
          <a:bodyPr wrap="square">
            <a:noAutofit/>
          </a:bodyPr>
          <a:lstStyle/>
          <a:p>
            <a:endParaRPr lang="en-US" dirty="0"/>
          </a:p>
        </p:txBody>
      </p:sp>
      <p:sp>
        <p:nvSpPr>
          <p:cNvPr id="7" name="TextBox 6">
            <a:extLst>
              <a:ext uri="{FF2B5EF4-FFF2-40B4-BE49-F238E27FC236}">
                <a16:creationId xmlns:a16="http://schemas.microsoft.com/office/drawing/2014/main" id="{6814E51A-D356-4D02-86D2-D10B0837AC99}"/>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465722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7E7D94F7-CE69-4411-9F45-4723F1496258}"/>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844213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37D608F1-EDA9-4B5F-BC81-FA69FF391B19}"/>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839468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F80F-DEC2-46D2-939D-54A5C70C40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E3AFF2-56CA-4D19-895E-C87AF403760E}"/>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4" name="Footer Placeholder 3">
            <a:extLst>
              <a:ext uri="{FF2B5EF4-FFF2-40B4-BE49-F238E27FC236}">
                <a16:creationId xmlns:a16="http://schemas.microsoft.com/office/drawing/2014/main" id="{2C9F1F40-AF27-4C9D-9D15-1177321CF9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EB26C5-3236-41F7-A47D-09AFEA58D836}"/>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3440050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790CB5B9-AF94-4109-87BC-7E47C483C310}"/>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503140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E8DDC2B2-98D9-4893-A392-DD28B18C19A0}"/>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3969722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B4AD0B60-7745-4E45-8FF7-AE3C231DF83E}"/>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1194519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
        <p:nvSpPr>
          <p:cNvPr id="3" name="TextBox 2">
            <a:extLst>
              <a:ext uri="{FF2B5EF4-FFF2-40B4-BE49-F238E27FC236}">
                <a16:creationId xmlns:a16="http://schemas.microsoft.com/office/drawing/2014/main" id="{A81AA134-B693-45A0-A0AF-A53C08DAD3D5}"/>
              </a:ext>
            </a:extLst>
          </p:cNvPr>
          <p:cNvSpPr txBox="1"/>
          <p:nvPr userDrawn="1"/>
        </p:nvSpPr>
        <p:spPr>
          <a:xfrm rot="19906094">
            <a:off x="3158836" y="2828834"/>
            <a:ext cx="5212080" cy="1200329"/>
          </a:xfrm>
          <a:prstGeom prst="rect">
            <a:avLst/>
          </a:prstGeom>
          <a:noFill/>
        </p:spPr>
        <p:txBody>
          <a:bodyPr wrap="square" rtlCol="0">
            <a:spAutoFit/>
          </a:bodyPr>
          <a:lstStyle/>
          <a:p>
            <a:pPr algn="ctr"/>
            <a:r>
              <a:rPr lang="en-US" sz="7200" dirty="0">
                <a:solidFill>
                  <a:schemeClr val="bg2">
                    <a:lumMod val="75000"/>
                  </a:schemeClr>
                </a:solidFill>
              </a:rPr>
              <a:t>DRAFT </a:t>
            </a:r>
          </a:p>
        </p:txBody>
      </p:sp>
    </p:spTree>
    <p:extLst>
      <p:ext uri="{BB962C8B-B14F-4D97-AF65-F5344CB8AC3E}">
        <p14:creationId xmlns:p14="http://schemas.microsoft.com/office/powerpoint/2010/main" val="2268420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2847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38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563430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9B95-F287-4D97-B259-C6373D7B32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2007FA-5AC8-429F-B265-2E9472363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CBF4E5-8554-4771-8A81-22E6431B319A}"/>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5" name="Footer Placeholder 4">
            <a:extLst>
              <a:ext uri="{FF2B5EF4-FFF2-40B4-BE49-F238E27FC236}">
                <a16:creationId xmlns:a16="http://schemas.microsoft.com/office/drawing/2014/main" id="{E9AA76AA-F274-4BE2-8DF2-6FD1AE398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90E40-2EDB-4260-AB2A-FEFB0DFD9496}"/>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20738650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DE56-0707-47B5-937D-9F165F3837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9F5AE5-C158-479D-B1F9-BD1B93A0F3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932D6-AA34-41A6-BBFE-CD365D7F6325}"/>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5" name="Footer Placeholder 4">
            <a:extLst>
              <a:ext uri="{FF2B5EF4-FFF2-40B4-BE49-F238E27FC236}">
                <a16:creationId xmlns:a16="http://schemas.microsoft.com/office/drawing/2014/main" id="{616A248F-1116-4919-8B14-B3B813BC6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E5448-A84F-4023-8867-24EEA2357DD1}"/>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3603611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D2E1-B490-44C1-9D72-67C2A7AE9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C4AD16-9300-4ED4-827E-67B4F61086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F5064B-E5E3-4480-A6EB-EF464860EC47}"/>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5" name="Footer Placeholder 4">
            <a:extLst>
              <a:ext uri="{FF2B5EF4-FFF2-40B4-BE49-F238E27FC236}">
                <a16:creationId xmlns:a16="http://schemas.microsoft.com/office/drawing/2014/main" id="{BA4596D5-4914-431F-85D3-21D8EDABA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C7F54-234A-49DF-B104-66EF85C35A63}"/>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2049315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F659E-43F7-4E47-B0D6-62E91EA6B1A4}"/>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3" name="Footer Placeholder 2">
            <a:extLst>
              <a:ext uri="{FF2B5EF4-FFF2-40B4-BE49-F238E27FC236}">
                <a16:creationId xmlns:a16="http://schemas.microsoft.com/office/drawing/2014/main" id="{65DBDE51-A792-4103-BE9F-72AF512380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BAA428-E398-4D7F-B02A-E361A05F36A1}"/>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7571999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AF6D-7477-43EB-B15A-D155A61C11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F65490-7105-4C90-A784-1D2E416F04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F06341-B53D-46B1-8914-4C69739F48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BB0396-6EFE-4A83-864A-695EB04A5290}"/>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6" name="Footer Placeholder 5">
            <a:extLst>
              <a:ext uri="{FF2B5EF4-FFF2-40B4-BE49-F238E27FC236}">
                <a16:creationId xmlns:a16="http://schemas.microsoft.com/office/drawing/2014/main" id="{C9176EE8-0355-4BF8-8A0E-FEAFF8F6C4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CED697-49AE-4BEF-A847-8A987A6416FF}"/>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478493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1F56-143D-4F25-8802-9074958DB3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53498D-D0A4-4FF1-B8B6-DA095AABF9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C9C3474-1800-42F6-A8F3-306F0ACD9F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1F6EDA-A3F7-43F4-BED6-D0B207980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4D9BC77-6A3E-4203-82A7-04666012BE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EF743C-5628-44A7-BECB-3118CDF9B3DE}"/>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8" name="Footer Placeholder 7">
            <a:extLst>
              <a:ext uri="{FF2B5EF4-FFF2-40B4-BE49-F238E27FC236}">
                <a16:creationId xmlns:a16="http://schemas.microsoft.com/office/drawing/2014/main" id="{6300729B-423E-4254-8525-F8949A1565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26B7EC-DBB1-4B15-BB0C-5EADEEA9A86F}"/>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808514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9F6F-1282-4605-9F1D-69C3835D6A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83FBE3-523C-4A67-AA99-E7CC1ED3375D}"/>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4" name="Footer Placeholder 3">
            <a:extLst>
              <a:ext uri="{FF2B5EF4-FFF2-40B4-BE49-F238E27FC236}">
                <a16:creationId xmlns:a16="http://schemas.microsoft.com/office/drawing/2014/main" id="{75DBD22C-46A4-499E-A828-04006DF240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EE9512-F0A8-4EB5-B3CF-D89BE8B423BA}"/>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2719963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71EC17-ACD4-46AF-85C5-66D61FE08C85}"/>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3" name="Footer Placeholder 2">
            <a:extLst>
              <a:ext uri="{FF2B5EF4-FFF2-40B4-BE49-F238E27FC236}">
                <a16:creationId xmlns:a16="http://schemas.microsoft.com/office/drawing/2014/main" id="{013EAB19-969E-4BA6-8068-A41091B0AF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D6F4CB-872D-403E-A359-2243A2D9843A}"/>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6821444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D92C-F5EF-4721-8366-5AA11BBE06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91A868-0798-48B4-83C8-4962686F45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FFF45F-790A-414A-824E-EADB124D8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5059EC-797C-4316-8612-18E7F47E472F}"/>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6" name="Footer Placeholder 5">
            <a:extLst>
              <a:ext uri="{FF2B5EF4-FFF2-40B4-BE49-F238E27FC236}">
                <a16:creationId xmlns:a16="http://schemas.microsoft.com/office/drawing/2014/main" id="{8A3C283D-3266-4FA2-B6F3-8840DAA1D5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1B610-8410-4CEA-B983-2F8B1691CB1D}"/>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797656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8F1BC-60E2-4769-A1DB-94073F4C50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7D8423-654E-4DC1-926D-971084B428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94D725-4A54-4300-BB06-299FD443D5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4D4F9D-0BF1-47FC-A542-6832652312D1}"/>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6" name="Footer Placeholder 5">
            <a:extLst>
              <a:ext uri="{FF2B5EF4-FFF2-40B4-BE49-F238E27FC236}">
                <a16:creationId xmlns:a16="http://schemas.microsoft.com/office/drawing/2014/main" id="{1F5EB671-A1D6-4F7C-8F40-21E8A25BAB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AF0C0-2C17-415C-AB21-6B1C747FA2DF}"/>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3384901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A58D-53E2-4207-8EB4-F4126CC1F0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E5940-7F63-42D2-AFCA-C85B5FFA43D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C68AC-8CE7-4D84-ADA9-171C21A893C5}"/>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5" name="Footer Placeholder 4">
            <a:extLst>
              <a:ext uri="{FF2B5EF4-FFF2-40B4-BE49-F238E27FC236}">
                <a16:creationId xmlns:a16="http://schemas.microsoft.com/office/drawing/2014/main" id="{7FABFE2A-C34D-4823-8426-0A4C020F0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A4B65-A321-4769-AD66-E1E8C767B1AA}"/>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23343451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C65F7F-EA59-48EA-AA08-0B834CAD88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A81CE-8067-4277-AC85-8DA11BFA87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F6D92-5029-454C-BFC2-3B6FDA88F523}"/>
              </a:ext>
            </a:extLst>
          </p:cNvPr>
          <p:cNvSpPr>
            <a:spLocks noGrp="1"/>
          </p:cNvSpPr>
          <p:nvPr>
            <p:ph type="dt" sz="half" idx="10"/>
          </p:nvPr>
        </p:nvSpPr>
        <p:spPr/>
        <p:txBody>
          <a:bodyPr/>
          <a:lstStyle/>
          <a:p>
            <a:fld id="{91E352F7-7156-4270-855F-0DE0878336CE}" type="datetimeFigureOut">
              <a:rPr lang="en-US" smtClean="0"/>
              <a:t>6/5/2018</a:t>
            </a:fld>
            <a:endParaRPr lang="en-US"/>
          </a:p>
        </p:txBody>
      </p:sp>
      <p:sp>
        <p:nvSpPr>
          <p:cNvPr id="5" name="Footer Placeholder 4">
            <a:extLst>
              <a:ext uri="{FF2B5EF4-FFF2-40B4-BE49-F238E27FC236}">
                <a16:creationId xmlns:a16="http://schemas.microsoft.com/office/drawing/2014/main" id="{E2E4673A-812D-492D-91EA-238B7F1BF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A6036-19C4-4E57-9A35-FA9BDE87AC95}"/>
              </a:ext>
            </a:extLst>
          </p:cNvPr>
          <p:cNvSpPr>
            <a:spLocks noGrp="1"/>
          </p:cNvSpPr>
          <p:nvPr>
            <p:ph type="sldNum" sz="quarter" idx="12"/>
          </p:nvPr>
        </p:nvSpPr>
        <p:spPr/>
        <p:txBody>
          <a:bodyPr/>
          <a:lstStyle/>
          <a:p>
            <a:fld id="{52B3F387-4597-49D0-A9E6-4629629D9DFC}" type="slidenum">
              <a:rPr lang="en-US" smtClean="0"/>
              <a:t>‹#›</a:t>
            </a:fld>
            <a:endParaRPr lang="en-US"/>
          </a:p>
        </p:txBody>
      </p:sp>
    </p:spTree>
    <p:extLst>
      <p:ext uri="{BB962C8B-B14F-4D97-AF65-F5344CB8AC3E}">
        <p14:creationId xmlns:p14="http://schemas.microsoft.com/office/powerpoint/2010/main" val="3469150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userDrawn="1"/>
        </p:nvGrpSpPr>
        <p:grpSpPr>
          <a:xfrm>
            <a:off x="-76200" y="-76200"/>
            <a:ext cx="12344400" cy="7010400"/>
            <a:chOff x="-91440" y="-91440"/>
            <a:chExt cx="14813280" cy="8412480"/>
          </a:xfrm>
        </p:grpSpPr>
        <p:cxnSp>
          <p:nvCxnSpPr>
            <p:cNvPr id="13" name="Straight Connector 12"/>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6781800" y="2514600"/>
            <a:ext cx="4838700" cy="1638300"/>
          </a:xfrm>
        </p:spPr>
        <p:txBody>
          <a:bodyPr anchor="b" anchorCtr="0">
            <a:noAutofit/>
          </a:bodyPr>
          <a:lstStyle>
            <a:lvl1pPr>
              <a:defRPr sz="2833">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81800" y="4743450"/>
            <a:ext cx="4838700" cy="762000"/>
          </a:xfrm>
        </p:spPr>
        <p:txBody>
          <a:bodyPr>
            <a:noAutofit/>
          </a:bodyPr>
          <a:lstStyle>
            <a:lvl1pPr marL="0" indent="0" algn="l">
              <a:spcBef>
                <a:spcPts val="0"/>
              </a:spcBef>
              <a:buNone/>
              <a:defRPr sz="2000">
                <a:solidFill>
                  <a:schemeClr val="bg1"/>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endParaRPr lang="en-US" dirty="0"/>
          </a:p>
        </p:txBody>
      </p:sp>
      <p:sp>
        <p:nvSpPr>
          <p:cNvPr id="8" name="Footer Placeholder 4"/>
          <p:cNvSpPr txBox="1">
            <a:spLocks/>
          </p:cNvSpPr>
          <p:nvPr userDrawn="1"/>
        </p:nvSpPr>
        <p:spPr>
          <a:xfrm>
            <a:off x="571500" y="6317032"/>
            <a:ext cx="1638300" cy="236168"/>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33" dirty="0">
                <a:solidFill>
                  <a:schemeClr val="tx1"/>
                </a:solidFill>
              </a:rPr>
              <a:t>DXC Proprietary and Confidential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81800" y="6062094"/>
            <a:ext cx="2019300" cy="362438"/>
          </a:xfrm>
          <a:prstGeom prst="rect">
            <a:avLst/>
          </a:prstGeom>
        </p:spPr>
      </p:pic>
      <p:sp>
        <p:nvSpPr>
          <p:cNvPr id="6" name="Rectangle 5"/>
          <p:cNvSpPr/>
          <p:nvPr userDrawn="1"/>
        </p:nvSpPr>
        <p:spPr>
          <a:xfrm>
            <a:off x="6731000" y="1858882"/>
            <a:ext cx="2921000" cy="4445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17360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10" name="Group 9"/>
          <p:cNvGrpSpPr/>
          <p:nvPr userDrawn="1"/>
        </p:nvGrpSpPr>
        <p:grpSpPr>
          <a:xfrm>
            <a:off x="-76200" y="-76200"/>
            <a:ext cx="12344400" cy="7010400"/>
            <a:chOff x="-91440" y="-91440"/>
            <a:chExt cx="14813280" cy="8412480"/>
          </a:xfrm>
        </p:grpSpPr>
        <p:cxnSp>
          <p:nvCxnSpPr>
            <p:cNvPr id="13" name="Straight Connector 12"/>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6781800" y="2514600"/>
            <a:ext cx="4838700" cy="1638300"/>
          </a:xfrm>
        </p:spPr>
        <p:txBody>
          <a:bodyPr anchor="b" anchorCtr="0">
            <a:noAutofit/>
          </a:bodyPr>
          <a:lstStyle>
            <a:lvl1pPr>
              <a:defRPr sz="2833">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781800" y="4743450"/>
            <a:ext cx="4838700" cy="762000"/>
          </a:xfrm>
        </p:spPr>
        <p:txBody>
          <a:bodyPr>
            <a:noAutofit/>
          </a:bodyPr>
          <a:lstStyle>
            <a:lvl1pPr marL="0" indent="0" algn="l">
              <a:spcBef>
                <a:spcPts val="0"/>
              </a:spcBef>
              <a:buNone/>
              <a:defRPr sz="2000">
                <a:solidFill>
                  <a:schemeClr val="tx1"/>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endParaRPr lang="en-US" dirty="0"/>
          </a:p>
        </p:txBody>
      </p:sp>
      <p:sp>
        <p:nvSpPr>
          <p:cNvPr id="8" name="Footer Placeholder 4"/>
          <p:cNvSpPr txBox="1">
            <a:spLocks/>
          </p:cNvSpPr>
          <p:nvPr userDrawn="1"/>
        </p:nvSpPr>
        <p:spPr>
          <a:xfrm>
            <a:off x="571500" y="6317032"/>
            <a:ext cx="1638300" cy="236168"/>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33" dirty="0">
                <a:solidFill>
                  <a:schemeClr val="tx1"/>
                </a:solidFill>
              </a:rPr>
              <a:t>DXC Proprietary and Confidential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6062094"/>
            <a:ext cx="2019300" cy="362438"/>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1863" b="1863"/>
          <a:stretch/>
        </p:blipFill>
        <p:spPr>
          <a:xfrm>
            <a:off x="1" y="0"/>
            <a:ext cx="6096000" cy="6858000"/>
          </a:xfrm>
          <a:prstGeom prst="flowChartDelay">
            <a:avLst/>
          </a:prstGeom>
        </p:spPr>
      </p:pic>
      <p:pic>
        <p:nvPicPr>
          <p:cNvPr id="43" name="Picture 42"/>
          <p:cNvPicPr>
            <a:picLocks noChangeAspect="1"/>
          </p:cNvPicPr>
          <p:nvPr userDrawn="1"/>
        </p:nvPicPr>
        <p:blipFill>
          <a:blip r:embed="rId4"/>
          <a:stretch>
            <a:fillRect/>
          </a:stretch>
        </p:blipFill>
        <p:spPr bwMode="black">
          <a:xfrm>
            <a:off x="9364980" y="6095767"/>
            <a:ext cx="2255520" cy="640631"/>
          </a:xfrm>
          <a:prstGeom prst="rect">
            <a:avLst/>
          </a:prstGeom>
        </p:spPr>
      </p:pic>
      <p:sp>
        <p:nvSpPr>
          <p:cNvPr id="44" name="Freeform 9"/>
          <p:cNvSpPr>
            <a:spLocks noChangeAspect="1"/>
          </p:cNvSpPr>
          <p:nvPr userDrawn="1"/>
        </p:nvSpPr>
        <p:spPr bwMode="black">
          <a:xfrm>
            <a:off x="11011970" y="-1"/>
            <a:ext cx="608530" cy="533137"/>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000000"/>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Tree>
    <p:extLst>
      <p:ext uri="{BB962C8B-B14F-4D97-AF65-F5344CB8AC3E}">
        <p14:creationId xmlns:p14="http://schemas.microsoft.com/office/powerpoint/2010/main" val="209838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0E1A-4A07-4105-8E96-3FF6E2D48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28D249-2F07-4BA1-8961-863DF9D2E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B6D442-B007-4A45-978D-3E8CB4E35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463235-7C0E-4096-A1D2-CA389694C60C}"/>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6" name="Footer Placeholder 5">
            <a:extLst>
              <a:ext uri="{FF2B5EF4-FFF2-40B4-BE49-F238E27FC236}">
                <a16:creationId xmlns:a16="http://schemas.microsoft.com/office/drawing/2014/main" id="{60752D5F-1CC3-4BF1-8D80-6D73A207AB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B1D38-1D13-4C98-9B68-E3C9D6DA3C03}"/>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107554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02">
    <p:spTree>
      <p:nvGrpSpPr>
        <p:cNvPr id="1" name=""/>
        <p:cNvGrpSpPr/>
        <p:nvPr/>
      </p:nvGrpSpPr>
      <p:grpSpPr>
        <a:xfrm>
          <a:off x="0" y="0"/>
          <a:ext cx="0" cy="0"/>
          <a:chOff x="0" y="0"/>
          <a:chExt cx="0" cy="0"/>
        </a:xfrm>
      </p:grpSpPr>
      <p:grpSp>
        <p:nvGrpSpPr>
          <p:cNvPr id="9" name="Group 8"/>
          <p:cNvGrpSpPr/>
          <p:nvPr userDrawn="1"/>
        </p:nvGrpSpPr>
        <p:grpSpPr>
          <a:xfrm>
            <a:off x="-76200" y="-76200"/>
            <a:ext cx="12344400" cy="7010400"/>
            <a:chOff x="-91440" y="-91440"/>
            <a:chExt cx="14813280" cy="8412480"/>
          </a:xfrm>
        </p:grpSpPr>
        <p:cxnSp>
          <p:nvCxnSpPr>
            <p:cNvPr id="10" name="Straight Connector 9"/>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pic>
        <p:nvPicPr>
          <p:cNvPr id="11" name="Picture 10"/>
          <p:cNvPicPr>
            <a:picLocks noChangeAspect="1"/>
          </p:cNvPicPr>
          <p:nvPr userDrawn="1"/>
        </p:nvPicPr>
        <p:blipFill>
          <a:blip r:embed="rId2"/>
          <a:stretch>
            <a:fillRect/>
          </a:stretch>
        </p:blipFill>
        <p:spPr bwMode="black">
          <a:xfrm>
            <a:off x="419206" y="6095767"/>
            <a:ext cx="2255520" cy="640631"/>
          </a:xfrm>
          <a:prstGeom prst="rect">
            <a:avLst/>
          </a:prstGeom>
        </p:spPr>
      </p:pic>
      <p:sp>
        <p:nvSpPr>
          <p:cNvPr id="8" name="Freeform 9"/>
          <p:cNvSpPr>
            <a:spLocks noChangeAspect="1"/>
          </p:cNvSpPr>
          <p:nvPr userDrawn="1"/>
        </p:nvSpPr>
        <p:spPr bwMode="black">
          <a:xfrm>
            <a:off x="302366" y="-1"/>
            <a:ext cx="608530" cy="533137"/>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000000"/>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
        <p:nvSpPr>
          <p:cNvPr id="15" name="Title 1"/>
          <p:cNvSpPr>
            <a:spLocks noGrp="1"/>
          </p:cNvSpPr>
          <p:nvPr>
            <p:ph type="ctrTitle"/>
          </p:nvPr>
        </p:nvSpPr>
        <p:spPr>
          <a:xfrm>
            <a:off x="571500" y="533400"/>
            <a:ext cx="8382000" cy="2857500"/>
          </a:xfrm>
        </p:spPr>
        <p:txBody>
          <a:bodyPr anchor="b" anchorCtr="0">
            <a:noAutofit/>
          </a:bodyPr>
          <a:lstStyle>
            <a:lvl1pPr>
              <a:defRPr sz="5000">
                <a:solidFill>
                  <a:schemeClr val="tx1"/>
                </a:solidFill>
              </a:defRPr>
            </a:lvl1pPr>
          </a:lstStyle>
          <a:p>
            <a:r>
              <a:rPr lang="en-US"/>
              <a:t>Click to edit Master title style</a:t>
            </a:r>
            <a:endParaRPr lang="en-US" dirty="0"/>
          </a:p>
        </p:txBody>
      </p:sp>
      <p:sp>
        <p:nvSpPr>
          <p:cNvPr id="16" name="Subtitle 2"/>
          <p:cNvSpPr>
            <a:spLocks noGrp="1"/>
          </p:cNvSpPr>
          <p:nvPr>
            <p:ph type="subTitle" idx="1"/>
          </p:nvPr>
        </p:nvSpPr>
        <p:spPr>
          <a:xfrm>
            <a:off x="571500" y="3657600"/>
            <a:ext cx="8382000" cy="762000"/>
          </a:xfrm>
        </p:spPr>
        <p:txBody>
          <a:bodyPr>
            <a:noAutofit/>
          </a:bodyPr>
          <a:lstStyle>
            <a:lvl1pPr marL="0" indent="0" algn="l">
              <a:spcBef>
                <a:spcPts val="0"/>
              </a:spcBef>
              <a:buNone/>
              <a:defRPr sz="2333">
                <a:solidFill>
                  <a:schemeClr val="tx1"/>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endParaRPr lang="en-US" dirty="0"/>
          </a:p>
        </p:txBody>
      </p:sp>
      <p:sp>
        <p:nvSpPr>
          <p:cNvPr id="18" name="Footer Placeholder 4"/>
          <p:cNvSpPr txBox="1">
            <a:spLocks/>
          </p:cNvSpPr>
          <p:nvPr userDrawn="1"/>
        </p:nvSpPr>
        <p:spPr>
          <a:xfrm>
            <a:off x="4000500" y="6317033"/>
            <a:ext cx="4191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17" dirty="0"/>
              <a:t>© 2018 DXC Technology Company</a:t>
            </a:r>
          </a:p>
        </p:txBody>
      </p:sp>
      <p:sp>
        <p:nvSpPr>
          <p:cNvPr id="19" name="Text Box 115"/>
          <p:cNvSpPr txBox="1">
            <a:spLocks noChangeArrowheads="1"/>
          </p:cNvSpPr>
          <p:nvPr userDrawn="1"/>
        </p:nvSpPr>
        <p:spPr bwMode="auto">
          <a:xfrm>
            <a:off x="9906000" y="6317033"/>
            <a:ext cx="1714500" cy="228600"/>
          </a:xfrm>
          <a:prstGeom prst="rect">
            <a:avLst/>
          </a:prstGeom>
          <a:noFill/>
          <a:ln w="9525">
            <a:noFill/>
            <a:miter lim="800000"/>
            <a:headEnd/>
            <a:tailEnd/>
          </a:ln>
          <a:effectLst/>
        </p:spPr>
        <p:txBody>
          <a:bodyPr wrap="none" lIns="0" tIns="0" rIns="0" bIns="15240" anchor="ctr" anchorCtr="0">
            <a:noAutofit/>
          </a:bodyPr>
          <a:lstStyle/>
          <a:p>
            <a:pPr algn="r" defTabSz="683921">
              <a:spcBef>
                <a:spcPts val="0"/>
              </a:spcBef>
            </a:pPr>
            <a:fld id="{03C7D0F0-10D5-4191-B6F4-99306F468FEF}" type="datetime4">
              <a:rPr lang="en-US" sz="1167" b="0" smtClean="0">
                <a:solidFill>
                  <a:schemeClr val="tx1"/>
                </a:solidFill>
              </a:rPr>
              <a:pPr algn="r" defTabSz="683921">
                <a:spcBef>
                  <a:spcPts val="0"/>
                </a:spcBef>
              </a:pPr>
              <a:t>June 5, 2018</a:t>
            </a:fld>
            <a:endParaRPr lang="en-US" sz="1167" b="0" dirty="0">
              <a:solidFill>
                <a:schemeClr val="tx1"/>
              </a:solidFill>
            </a:endParaRPr>
          </a:p>
        </p:txBody>
      </p:sp>
    </p:spTree>
    <p:extLst>
      <p:ext uri="{BB962C8B-B14F-4D97-AF65-F5344CB8AC3E}">
        <p14:creationId xmlns:p14="http://schemas.microsoft.com/office/powerpoint/2010/main" val="377797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03">
    <p:bg>
      <p:bgPr>
        <a:solidFill>
          <a:srgbClr val="000000"/>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76200" y="-76200"/>
            <a:ext cx="12344400" cy="7010400"/>
            <a:chOff x="-91440" y="-91440"/>
            <a:chExt cx="14813280" cy="8412480"/>
          </a:xfrm>
        </p:grpSpPr>
        <p:cxnSp>
          <p:nvCxnSpPr>
            <p:cNvPr id="10" name="Straight Connector 9"/>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sp>
        <p:nvSpPr>
          <p:cNvPr id="15" name="Title 1"/>
          <p:cNvSpPr>
            <a:spLocks noGrp="1"/>
          </p:cNvSpPr>
          <p:nvPr>
            <p:ph type="ctrTitle"/>
          </p:nvPr>
        </p:nvSpPr>
        <p:spPr>
          <a:xfrm>
            <a:off x="571500" y="533136"/>
            <a:ext cx="8382000" cy="2857500"/>
          </a:xfrm>
        </p:spPr>
        <p:txBody>
          <a:bodyPr anchor="b" anchorCtr="0">
            <a:noAutofit/>
          </a:bodyPr>
          <a:lstStyle>
            <a:lvl1pPr>
              <a:defRPr sz="5000">
                <a:solidFill>
                  <a:schemeClr val="bg1"/>
                </a:solidFill>
              </a:defRPr>
            </a:lvl1pPr>
          </a:lstStyle>
          <a:p>
            <a:r>
              <a:rPr lang="en-US"/>
              <a:t>Click to edit Master title style</a:t>
            </a:r>
            <a:endParaRPr lang="en-US" dirty="0"/>
          </a:p>
        </p:txBody>
      </p:sp>
      <p:sp>
        <p:nvSpPr>
          <p:cNvPr id="16" name="Subtitle 2"/>
          <p:cNvSpPr>
            <a:spLocks noGrp="1"/>
          </p:cNvSpPr>
          <p:nvPr>
            <p:ph type="subTitle" idx="1"/>
          </p:nvPr>
        </p:nvSpPr>
        <p:spPr>
          <a:xfrm>
            <a:off x="571500" y="3657600"/>
            <a:ext cx="8382000" cy="762000"/>
          </a:xfrm>
        </p:spPr>
        <p:txBody>
          <a:bodyPr>
            <a:noAutofit/>
          </a:bodyPr>
          <a:lstStyle>
            <a:lvl1pPr marL="0" indent="0" algn="l">
              <a:spcBef>
                <a:spcPts val="0"/>
              </a:spcBef>
              <a:buNone/>
              <a:defRPr sz="2333">
                <a:solidFill>
                  <a:schemeClr val="bg1"/>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endParaRPr lang="en-US" dirty="0"/>
          </a:p>
        </p:txBody>
      </p:sp>
      <p:sp>
        <p:nvSpPr>
          <p:cNvPr id="7" name="Freeform 9"/>
          <p:cNvSpPr>
            <a:spLocks noChangeAspect="1"/>
          </p:cNvSpPr>
          <p:nvPr userDrawn="1"/>
        </p:nvSpPr>
        <p:spPr bwMode="black">
          <a:xfrm>
            <a:off x="302365" y="-2"/>
            <a:ext cx="608531" cy="533138"/>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pic>
        <p:nvPicPr>
          <p:cNvPr id="9" name="Picture 8"/>
          <p:cNvPicPr>
            <a:picLocks noChangeAspect="1"/>
          </p:cNvPicPr>
          <p:nvPr userDrawn="1"/>
        </p:nvPicPr>
        <p:blipFill>
          <a:blip r:embed="rId2"/>
          <a:stretch>
            <a:fillRect/>
          </a:stretch>
        </p:blipFill>
        <p:spPr bwMode="black">
          <a:xfrm>
            <a:off x="419206" y="6095767"/>
            <a:ext cx="2255520" cy="640631"/>
          </a:xfrm>
          <a:prstGeom prst="rect">
            <a:avLst/>
          </a:prstGeom>
        </p:spPr>
      </p:pic>
      <p:sp>
        <p:nvSpPr>
          <p:cNvPr id="17" name="Footer Placeholder 4"/>
          <p:cNvSpPr txBox="1">
            <a:spLocks/>
          </p:cNvSpPr>
          <p:nvPr userDrawn="1"/>
        </p:nvSpPr>
        <p:spPr>
          <a:xfrm>
            <a:off x="4000500" y="6317033"/>
            <a:ext cx="4191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17" dirty="0">
                <a:solidFill>
                  <a:schemeClr val="bg1"/>
                </a:solidFill>
              </a:rPr>
              <a:t>© 2018 DXC Technology Company</a:t>
            </a:r>
          </a:p>
        </p:txBody>
      </p:sp>
      <p:sp>
        <p:nvSpPr>
          <p:cNvPr id="18" name="Text Box 115"/>
          <p:cNvSpPr txBox="1">
            <a:spLocks noChangeArrowheads="1"/>
          </p:cNvSpPr>
          <p:nvPr userDrawn="1"/>
        </p:nvSpPr>
        <p:spPr bwMode="auto">
          <a:xfrm>
            <a:off x="9906000" y="6317033"/>
            <a:ext cx="1714500" cy="228600"/>
          </a:xfrm>
          <a:prstGeom prst="rect">
            <a:avLst/>
          </a:prstGeom>
          <a:noFill/>
          <a:ln w="9525">
            <a:noFill/>
            <a:miter lim="800000"/>
            <a:headEnd/>
            <a:tailEnd/>
          </a:ln>
          <a:effectLst/>
        </p:spPr>
        <p:txBody>
          <a:bodyPr wrap="none" lIns="0" tIns="0" rIns="0" bIns="15240" anchor="ctr" anchorCtr="0">
            <a:noAutofit/>
          </a:bodyPr>
          <a:lstStyle/>
          <a:p>
            <a:pPr algn="r" defTabSz="683921">
              <a:spcBef>
                <a:spcPts val="0"/>
              </a:spcBef>
            </a:pPr>
            <a:fld id="{03C7D0F0-10D5-4191-B6F4-99306F468FEF}" type="datetime4">
              <a:rPr lang="en-US" sz="1167" b="0" smtClean="0">
                <a:solidFill>
                  <a:schemeClr val="bg1"/>
                </a:solidFill>
              </a:rPr>
              <a:pPr algn="r" defTabSz="683921">
                <a:spcBef>
                  <a:spcPts val="0"/>
                </a:spcBef>
              </a:pPr>
              <a:t>June 5, 2018</a:t>
            </a:fld>
            <a:endParaRPr lang="en-US" sz="1167" b="0" dirty="0">
              <a:solidFill>
                <a:schemeClr val="bg1"/>
              </a:solidFill>
            </a:endParaRPr>
          </a:p>
        </p:txBody>
      </p:sp>
    </p:spTree>
    <p:extLst>
      <p:ext uri="{BB962C8B-B14F-4D97-AF65-F5344CB8AC3E}">
        <p14:creationId xmlns:p14="http://schemas.microsoft.com/office/powerpoint/2010/main" val="41687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04">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49221" r="6372"/>
          <a:stretch/>
        </p:blipFill>
        <p:spPr bwMode="hidden">
          <a:xfrm>
            <a:off x="8191500" y="895350"/>
            <a:ext cx="4000500" cy="5067300"/>
          </a:xfrm>
          <a:prstGeom prst="rect">
            <a:avLst/>
          </a:prstGeom>
        </p:spPr>
      </p:pic>
      <p:grpSp>
        <p:nvGrpSpPr>
          <p:cNvPr id="12" name="Group 11"/>
          <p:cNvGrpSpPr/>
          <p:nvPr userDrawn="1"/>
        </p:nvGrpSpPr>
        <p:grpSpPr>
          <a:xfrm>
            <a:off x="-76200" y="-76200"/>
            <a:ext cx="12344400" cy="7010400"/>
            <a:chOff x="-91440" y="-91440"/>
            <a:chExt cx="14813280" cy="8412480"/>
          </a:xfrm>
        </p:grpSpPr>
        <p:cxnSp>
          <p:nvCxnSpPr>
            <p:cNvPr id="13" name="Straight Connector 12"/>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grpSp>
        <p:nvGrpSpPr>
          <p:cNvPr id="6" name="Group 5"/>
          <p:cNvGrpSpPr/>
          <p:nvPr userDrawn="1"/>
        </p:nvGrpSpPr>
        <p:grpSpPr>
          <a:xfrm>
            <a:off x="0" y="-1"/>
            <a:ext cx="12192000" cy="6858002"/>
            <a:chOff x="0" y="-1"/>
            <a:chExt cx="14630400" cy="8229602"/>
          </a:xfrm>
        </p:grpSpPr>
        <p:sp>
          <p:nvSpPr>
            <p:cNvPr id="5" name="Freeform 5"/>
            <p:cNvSpPr>
              <a:spLocks noChangeAspect="1"/>
            </p:cNvSpPr>
            <p:nvPr userDrawn="1"/>
          </p:nvSpPr>
          <p:spPr bwMode="white">
            <a:xfrm>
              <a:off x="0" y="1"/>
              <a:ext cx="14630400" cy="8229600"/>
            </a:xfrm>
            <a:custGeom>
              <a:avLst/>
              <a:gdLst>
                <a:gd name="T0" fmla="*/ 19199 w 19199"/>
                <a:gd name="T1" fmla="*/ 9340 h 10809"/>
                <a:gd name="T2" fmla="*/ 19199 w 19199"/>
                <a:gd name="T3" fmla="*/ 9340 h 10809"/>
                <a:gd name="T4" fmla="*/ 16987 w 19199"/>
                <a:gd name="T5" fmla="*/ 9340 h 10809"/>
                <a:gd name="T6" fmla="*/ 13055 w 19199"/>
                <a:gd name="T7" fmla="*/ 5408 h 10809"/>
                <a:gd name="T8" fmla="*/ 16987 w 19199"/>
                <a:gd name="T9" fmla="*/ 1468 h 10809"/>
                <a:gd name="T10" fmla="*/ 19199 w 19199"/>
                <a:gd name="T11" fmla="*/ 1468 h 10809"/>
                <a:gd name="T12" fmla="*/ 19199 w 19199"/>
                <a:gd name="T13" fmla="*/ 0 h 10809"/>
                <a:gd name="T14" fmla="*/ 0 w 19199"/>
                <a:gd name="T15" fmla="*/ 0 h 10809"/>
                <a:gd name="T16" fmla="*/ 0 w 19199"/>
                <a:gd name="T17" fmla="*/ 10809 h 10809"/>
                <a:gd name="T18" fmla="*/ 19199 w 19199"/>
                <a:gd name="T19" fmla="*/ 10809 h 10809"/>
                <a:gd name="T20" fmla="*/ 19199 w 19199"/>
                <a:gd name="T21" fmla="*/ 9340 h 10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99" h="10809">
                  <a:moveTo>
                    <a:pt x="19199" y="9340"/>
                  </a:moveTo>
                  <a:lnTo>
                    <a:pt x="19199" y="9340"/>
                  </a:lnTo>
                  <a:lnTo>
                    <a:pt x="16987" y="9340"/>
                  </a:lnTo>
                  <a:cubicBezTo>
                    <a:pt x="14808" y="9340"/>
                    <a:pt x="13055" y="7602"/>
                    <a:pt x="13055" y="5408"/>
                  </a:cubicBezTo>
                  <a:cubicBezTo>
                    <a:pt x="13055" y="3205"/>
                    <a:pt x="14808" y="1468"/>
                    <a:pt x="16987" y="1468"/>
                  </a:cubicBezTo>
                  <a:lnTo>
                    <a:pt x="19199" y="1468"/>
                  </a:lnTo>
                  <a:lnTo>
                    <a:pt x="19199" y="0"/>
                  </a:lnTo>
                  <a:lnTo>
                    <a:pt x="0" y="0"/>
                  </a:lnTo>
                  <a:lnTo>
                    <a:pt x="0" y="10809"/>
                  </a:lnTo>
                  <a:lnTo>
                    <a:pt x="19199" y="10809"/>
                  </a:lnTo>
                  <a:lnTo>
                    <a:pt x="19199" y="934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840"/>
            </a:p>
          </p:txBody>
        </p:sp>
        <p:pic>
          <p:nvPicPr>
            <p:cNvPr id="11" name="Picture 10"/>
            <p:cNvPicPr>
              <a:picLocks noChangeAspect="1"/>
            </p:cNvPicPr>
            <p:nvPr userDrawn="1"/>
          </p:nvPicPr>
          <p:blipFill>
            <a:blip r:embed="rId3"/>
            <a:stretch>
              <a:fillRect/>
            </a:stretch>
          </p:blipFill>
          <p:spPr bwMode="black">
            <a:xfrm>
              <a:off x="503047" y="7314920"/>
              <a:ext cx="2706624" cy="768757"/>
            </a:xfrm>
            <a:prstGeom prst="rect">
              <a:avLst/>
            </a:prstGeom>
          </p:spPr>
        </p:pic>
        <p:sp>
          <p:nvSpPr>
            <p:cNvPr id="14" name="Freeform 9"/>
            <p:cNvSpPr>
              <a:spLocks noChangeAspect="1"/>
            </p:cNvSpPr>
            <p:nvPr userDrawn="1"/>
          </p:nvSpPr>
          <p:spPr bwMode="black">
            <a:xfrm>
              <a:off x="362839" y="-1"/>
              <a:ext cx="730236" cy="639764"/>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000000"/>
            </a:solidFill>
            <a:ln w="0">
              <a:noFill/>
              <a:prstDash val="solid"/>
              <a:round/>
              <a:headEnd/>
              <a:tailEnd/>
            </a:ln>
          </p:spPr>
          <p:txBody>
            <a:bodyPr vert="horz" wrap="square" lIns="146304" tIns="73152" rIns="146304" bIns="73152" numCol="1" anchor="t" anchorCtr="0" compatLnSpc="1">
              <a:prstTxWarp prst="textNoShape">
                <a:avLst/>
              </a:prstTxWarp>
            </a:bodyPr>
            <a:lstStyle/>
            <a:p>
              <a:endParaRPr lang="en-US" sz="3840"/>
            </a:p>
          </p:txBody>
        </p:sp>
      </p:grpSp>
      <p:sp>
        <p:nvSpPr>
          <p:cNvPr id="15" name="Title 1"/>
          <p:cNvSpPr>
            <a:spLocks noGrp="1"/>
          </p:cNvSpPr>
          <p:nvPr userDrawn="1">
            <p:ph type="ctrTitle"/>
          </p:nvPr>
        </p:nvSpPr>
        <p:spPr>
          <a:xfrm>
            <a:off x="571499" y="533400"/>
            <a:ext cx="7239000" cy="2857500"/>
          </a:xfrm>
        </p:spPr>
        <p:txBody>
          <a:bodyPr anchor="b" anchorCtr="0">
            <a:noAutofit/>
          </a:bodyPr>
          <a:lstStyle>
            <a:lvl1pPr>
              <a:defRPr sz="5000">
                <a:solidFill>
                  <a:schemeClr val="tx1"/>
                </a:solidFill>
              </a:defRPr>
            </a:lvl1pPr>
          </a:lstStyle>
          <a:p>
            <a:r>
              <a:rPr lang="en-US"/>
              <a:t>Click to edit Master title style</a:t>
            </a:r>
            <a:endParaRPr lang="en-US" dirty="0"/>
          </a:p>
        </p:txBody>
      </p:sp>
      <p:sp>
        <p:nvSpPr>
          <p:cNvPr id="16" name="Subtitle 2"/>
          <p:cNvSpPr>
            <a:spLocks noGrp="1"/>
          </p:cNvSpPr>
          <p:nvPr userDrawn="1">
            <p:ph type="subTitle" idx="1"/>
          </p:nvPr>
        </p:nvSpPr>
        <p:spPr>
          <a:xfrm>
            <a:off x="571500" y="3657600"/>
            <a:ext cx="7239001" cy="762000"/>
          </a:xfrm>
        </p:spPr>
        <p:txBody>
          <a:bodyPr>
            <a:noAutofit/>
          </a:bodyPr>
          <a:lstStyle>
            <a:lvl1pPr marL="0" indent="0" algn="l">
              <a:spcBef>
                <a:spcPts val="0"/>
              </a:spcBef>
              <a:buNone/>
              <a:defRPr sz="2333">
                <a:solidFill>
                  <a:schemeClr val="tx1"/>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endParaRPr lang="en-US" dirty="0"/>
          </a:p>
        </p:txBody>
      </p:sp>
      <p:sp>
        <p:nvSpPr>
          <p:cNvPr id="20" name="Footer Placeholder 4"/>
          <p:cNvSpPr txBox="1">
            <a:spLocks/>
          </p:cNvSpPr>
          <p:nvPr userDrawn="1"/>
        </p:nvSpPr>
        <p:spPr>
          <a:xfrm>
            <a:off x="4000500" y="6317033"/>
            <a:ext cx="4191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17" dirty="0"/>
              <a:t>© 2018 DXC Technology Company</a:t>
            </a:r>
          </a:p>
        </p:txBody>
      </p:sp>
      <p:sp>
        <p:nvSpPr>
          <p:cNvPr id="21" name="Text Box 115"/>
          <p:cNvSpPr txBox="1">
            <a:spLocks noChangeArrowheads="1"/>
          </p:cNvSpPr>
          <p:nvPr userDrawn="1"/>
        </p:nvSpPr>
        <p:spPr bwMode="auto">
          <a:xfrm>
            <a:off x="9906000" y="6317033"/>
            <a:ext cx="1714500" cy="228600"/>
          </a:xfrm>
          <a:prstGeom prst="rect">
            <a:avLst/>
          </a:prstGeom>
          <a:noFill/>
          <a:ln w="9525">
            <a:noFill/>
            <a:miter lim="800000"/>
            <a:headEnd/>
            <a:tailEnd/>
          </a:ln>
          <a:effectLst/>
        </p:spPr>
        <p:txBody>
          <a:bodyPr wrap="none" lIns="0" tIns="0" rIns="0" bIns="15240" anchor="ctr" anchorCtr="0">
            <a:noAutofit/>
          </a:bodyPr>
          <a:lstStyle/>
          <a:p>
            <a:pPr algn="r" defTabSz="683921">
              <a:spcBef>
                <a:spcPts val="0"/>
              </a:spcBef>
            </a:pPr>
            <a:fld id="{03C7D0F0-10D5-4191-B6F4-99306F468FEF}" type="datetime4">
              <a:rPr lang="en-US" sz="1167" b="0" smtClean="0">
                <a:solidFill>
                  <a:schemeClr val="tx1"/>
                </a:solidFill>
              </a:rPr>
              <a:pPr algn="r" defTabSz="683921">
                <a:spcBef>
                  <a:spcPts val="0"/>
                </a:spcBef>
              </a:pPr>
              <a:t>June 5, 2018</a:t>
            </a:fld>
            <a:endParaRPr lang="en-US" sz="1167" b="0" dirty="0">
              <a:solidFill>
                <a:schemeClr val="tx1"/>
              </a:solidFill>
            </a:endParaRPr>
          </a:p>
        </p:txBody>
      </p:sp>
    </p:spTree>
    <p:extLst>
      <p:ext uri="{BB962C8B-B14F-4D97-AF65-F5344CB8AC3E}">
        <p14:creationId xmlns:p14="http://schemas.microsoft.com/office/powerpoint/2010/main" val="307348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05">
    <p:bg>
      <p:bgPr>
        <a:solidFill>
          <a:srgbClr val="000000"/>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76200" y="-76200"/>
            <a:ext cx="12344400" cy="7010400"/>
            <a:chOff x="-91440" y="-91440"/>
            <a:chExt cx="14813280" cy="8412480"/>
          </a:xfrm>
        </p:grpSpPr>
        <p:cxnSp>
          <p:nvCxnSpPr>
            <p:cNvPr id="11" name="Straight Connector 10"/>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2000" cy="6858000"/>
          </a:xfrm>
          <a:prstGeom prst="rect">
            <a:avLst/>
          </a:prstGeom>
        </p:spPr>
      </p:pic>
      <p:sp>
        <p:nvSpPr>
          <p:cNvPr id="15" name="Title 1"/>
          <p:cNvSpPr>
            <a:spLocks noGrp="1"/>
          </p:cNvSpPr>
          <p:nvPr>
            <p:ph type="ctrTitle"/>
          </p:nvPr>
        </p:nvSpPr>
        <p:spPr>
          <a:xfrm>
            <a:off x="571499" y="533136"/>
            <a:ext cx="7239000" cy="2857500"/>
          </a:xfrm>
        </p:spPr>
        <p:txBody>
          <a:bodyPr anchor="b" anchorCtr="0">
            <a:noAutofit/>
          </a:bodyPr>
          <a:lstStyle>
            <a:lvl1pPr>
              <a:defRPr sz="5000">
                <a:solidFill>
                  <a:schemeClr val="bg1"/>
                </a:solidFill>
              </a:defRPr>
            </a:lvl1pPr>
          </a:lstStyle>
          <a:p>
            <a:r>
              <a:rPr lang="en-US"/>
              <a:t>Click to edit Master title style</a:t>
            </a:r>
            <a:endParaRPr lang="en-US" dirty="0"/>
          </a:p>
        </p:txBody>
      </p:sp>
      <p:sp>
        <p:nvSpPr>
          <p:cNvPr id="16" name="Subtitle 2"/>
          <p:cNvSpPr>
            <a:spLocks noGrp="1"/>
          </p:cNvSpPr>
          <p:nvPr>
            <p:ph type="subTitle" idx="1"/>
          </p:nvPr>
        </p:nvSpPr>
        <p:spPr>
          <a:xfrm>
            <a:off x="571498" y="3657600"/>
            <a:ext cx="7239000" cy="762000"/>
          </a:xfrm>
        </p:spPr>
        <p:txBody>
          <a:bodyPr>
            <a:noAutofit/>
          </a:bodyPr>
          <a:lstStyle>
            <a:lvl1pPr marL="0" indent="0" algn="l">
              <a:spcBef>
                <a:spcPts val="0"/>
              </a:spcBef>
              <a:buNone/>
              <a:defRPr sz="2333">
                <a:solidFill>
                  <a:schemeClr val="bg1"/>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endParaRPr lang="en-US" dirty="0"/>
          </a:p>
        </p:txBody>
      </p:sp>
      <p:pic>
        <p:nvPicPr>
          <p:cNvPr id="10" name="Picture 9"/>
          <p:cNvPicPr>
            <a:picLocks noChangeAspect="1"/>
          </p:cNvPicPr>
          <p:nvPr userDrawn="1"/>
        </p:nvPicPr>
        <p:blipFill>
          <a:blip r:embed="rId3"/>
          <a:stretch>
            <a:fillRect/>
          </a:stretch>
        </p:blipFill>
        <p:spPr bwMode="black">
          <a:xfrm>
            <a:off x="419206" y="6095767"/>
            <a:ext cx="2255520" cy="640631"/>
          </a:xfrm>
          <a:prstGeom prst="rect">
            <a:avLst/>
          </a:prstGeom>
        </p:spPr>
      </p:pic>
      <p:sp>
        <p:nvSpPr>
          <p:cNvPr id="13" name="Freeform 9"/>
          <p:cNvSpPr>
            <a:spLocks noChangeAspect="1"/>
          </p:cNvSpPr>
          <p:nvPr userDrawn="1"/>
        </p:nvSpPr>
        <p:spPr bwMode="black">
          <a:xfrm>
            <a:off x="302365" y="-2"/>
            <a:ext cx="608531" cy="533138"/>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
        <p:nvSpPr>
          <p:cNvPr id="18" name="Footer Placeholder 4"/>
          <p:cNvSpPr txBox="1">
            <a:spLocks/>
          </p:cNvSpPr>
          <p:nvPr userDrawn="1"/>
        </p:nvSpPr>
        <p:spPr>
          <a:xfrm>
            <a:off x="6286500" y="6317033"/>
            <a:ext cx="5334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7" dirty="0">
                <a:solidFill>
                  <a:schemeClr val="bg1"/>
                </a:solidFill>
              </a:rPr>
              <a:t>DXC Proprietary and Confidential</a:t>
            </a:r>
          </a:p>
        </p:txBody>
      </p:sp>
      <p:sp>
        <p:nvSpPr>
          <p:cNvPr id="20" name="Text Box 115"/>
          <p:cNvSpPr txBox="1">
            <a:spLocks noChangeArrowheads="1"/>
          </p:cNvSpPr>
          <p:nvPr userDrawn="1"/>
        </p:nvSpPr>
        <p:spPr bwMode="auto">
          <a:xfrm>
            <a:off x="9906000" y="533400"/>
            <a:ext cx="1714500" cy="228600"/>
          </a:xfrm>
          <a:prstGeom prst="rect">
            <a:avLst/>
          </a:prstGeom>
          <a:noFill/>
          <a:ln w="9525">
            <a:noFill/>
            <a:miter lim="800000"/>
            <a:headEnd/>
            <a:tailEnd/>
          </a:ln>
          <a:effectLst/>
        </p:spPr>
        <p:txBody>
          <a:bodyPr wrap="none" lIns="0" tIns="0" rIns="0" bIns="0" anchor="t" anchorCtr="0">
            <a:noAutofit/>
          </a:bodyPr>
          <a:lstStyle/>
          <a:p>
            <a:pPr algn="r" defTabSz="683921">
              <a:spcBef>
                <a:spcPts val="0"/>
              </a:spcBef>
            </a:pPr>
            <a:fld id="{03C7D0F0-10D5-4191-B6F4-99306F468FEF}" type="datetime4">
              <a:rPr lang="en-US" sz="1167" b="0" smtClean="0">
                <a:solidFill>
                  <a:schemeClr val="bg1"/>
                </a:solidFill>
              </a:rPr>
              <a:pPr algn="r" defTabSz="683921">
                <a:spcBef>
                  <a:spcPts val="0"/>
                </a:spcBef>
              </a:pPr>
              <a:t>June 5, 2018</a:t>
            </a:fld>
            <a:endParaRPr lang="en-US" sz="1167" b="0" dirty="0">
              <a:solidFill>
                <a:schemeClr val="bg1"/>
              </a:solidFill>
            </a:endParaRPr>
          </a:p>
        </p:txBody>
      </p:sp>
    </p:spTree>
    <p:extLst>
      <p:ext uri="{BB962C8B-B14F-4D97-AF65-F5344CB8AC3E}">
        <p14:creationId xmlns:p14="http://schemas.microsoft.com/office/powerpoint/2010/main" val="88000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06">
    <p:spTree>
      <p:nvGrpSpPr>
        <p:cNvPr id="1" name=""/>
        <p:cNvGrpSpPr/>
        <p:nvPr/>
      </p:nvGrpSpPr>
      <p:grpSpPr>
        <a:xfrm>
          <a:off x="0" y="0"/>
          <a:ext cx="0" cy="0"/>
          <a:chOff x="0" y="0"/>
          <a:chExt cx="0" cy="0"/>
        </a:xfrm>
      </p:grpSpPr>
      <p:grpSp>
        <p:nvGrpSpPr>
          <p:cNvPr id="9" name="Group 8"/>
          <p:cNvGrpSpPr/>
          <p:nvPr userDrawn="1"/>
        </p:nvGrpSpPr>
        <p:grpSpPr>
          <a:xfrm>
            <a:off x="-76200" y="-76200"/>
            <a:ext cx="12344400" cy="7010400"/>
            <a:chOff x="-91440" y="-91440"/>
            <a:chExt cx="14813280" cy="8412480"/>
          </a:xfrm>
        </p:grpSpPr>
        <p:cxnSp>
          <p:nvCxnSpPr>
            <p:cNvPr id="12" name="Straight Connector 11"/>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2000" cy="6858000"/>
          </a:xfrm>
          <a:prstGeom prst="rect">
            <a:avLst/>
          </a:prstGeom>
        </p:spPr>
      </p:pic>
      <p:sp>
        <p:nvSpPr>
          <p:cNvPr id="15" name="Title 1"/>
          <p:cNvSpPr>
            <a:spLocks noGrp="1"/>
          </p:cNvSpPr>
          <p:nvPr>
            <p:ph type="ctrTitle"/>
          </p:nvPr>
        </p:nvSpPr>
        <p:spPr>
          <a:xfrm>
            <a:off x="571499" y="533400"/>
            <a:ext cx="7239000" cy="2857500"/>
          </a:xfrm>
        </p:spPr>
        <p:txBody>
          <a:bodyPr anchor="b" anchorCtr="0">
            <a:noAutofit/>
          </a:bodyPr>
          <a:lstStyle>
            <a:lvl1pPr>
              <a:defRPr sz="5000">
                <a:solidFill>
                  <a:schemeClr val="tx1"/>
                </a:solidFill>
              </a:defRPr>
            </a:lvl1pPr>
          </a:lstStyle>
          <a:p>
            <a:r>
              <a:rPr lang="en-US"/>
              <a:t>Click to edit Master title style</a:t>
            </a:r>
            <a:endParaRPr lang="en-US" dirty="0"/>
          </a:p>
        </p:txBody>
      </p:sp>
      <p:sp>
        <p:nvSpPr>
          <p:cNvPr id="16" name="Subtitle 2"/>
          <p:cNvSpPr>
            <a:spLocks noGrp="1"/>
          </p:cNvSpPr>
          <p:nvPr>
            <p:ph type="subTitle" idx="1"/>
          </p:nvPr>
        </p:nvSpPr>
        <p:spPr>
          <a:xfrm>
            <a:off x="571499" y="3657600"/>
            <a:ext cx="7239000" cy="762000"/>
          </a:xfrm>
        </p:spPr>
        <p:txBody>
          <a:bodyPr>
            <a:noAutofit/>
          </a:bodyPr>
          <a:lstStyle>
            <a:lvl1pPr marL="0" indent="0" algn="l">
              <a:spcBef>
                <a:spcPts val="0"/>
              </a:spcBef>
              <a:buNone/>
              <a:defRPr sz="2333">
                <a:solidFill>
                  <a:schemeClr val="tx1"/>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endParaRPr lang="en-US" dirty="0"/>
          </a:p>
        </p:txBody>
      </p:sp>
      <p:pic>
        <p:nvPicPr>
          <p:cNvPr id="13" name="Picture 12"/>
          <p:cNvPicPr>
            <a:picLocks noChangeAspect="1"/>
          </p:cNvPicPr>
          <p:nvPr userDrawn="1"/>
        </p:nvPicPr>
        <p:blipFill>
          <a:blip r:embed="rId3"/>
          <a:stretch>
            <a:fillRect/>
          </a:stretch>
        </p:blipFill>
        <p:spPr bwMode="black">
          <a:xfrm>
            <a:off x="419206" y="6095767"/>
            <a:ext cx="2255520" cy="640631"/>
          </a:xfrm>
          <a:prstGeom prst="rect">
            <a:avLst/>
          </a:prstGeom>
        </p:spPr>
      </p:pic>
      <p:sp>
        <p:nvSpPr>
          <p:cNvPr id="10" name="Freeform 9"/>
          <p:cNvSpPr>
            <a:spLocks noChangeAspect="1"/>
          </p:cNvSpPr>
          <p:nvPr userDrawn="1"/>
        </p:nvSpPr>
        <p:spPr bwMode="black">
          <a:xfrm>
            <a:off x="302366" y="-1"/>
            <a:ext cx="608530" cy="533137"/>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000000"/>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
        <p:nvSpPr>
          <p:cNvPr id="19" name="Footer Placeholder 4"/>
          <p:cNvSpPr txBox="1">
            <a:spLocks/>
          </p:cNvSpPr>
          <p:nvPr userDrawn="1"/>
        </p:nvSpPr>
        <p:spPr>
          <a:xfrm>
            <a:off x="6286500" y="6317033"/>
            <a:ext cx="5334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7" dirty="0">
                <a:solidFill>
                  <a:schemeClr val="tx1"/>
                </a:solidFill>
              </a:rPr>
              <a:t>© 2018 DXC Technology Company</a:t>
            </a:r>
          </a:p>
        </p:txBody>
      </p:sp>
      <p:sp>
        <p:nvSpPr>
          <p:cNvPr id="21" name="Text Box 115"/>
          <p:cNvSpPr txBox="1">
            <a:spLocks noChangeArrowheads="1"/>
          </p:cNvSpPr>
          <p:nvPr userDrawn="1"/>
        </p:nvSpPr>
        <p:spPr bwMode="auto">
          <a:xfrm>
            <a:off x="9906000" y="533400"/>
            <a:ext cx="1714500" cy="228600"/>
          </a:xfrm>
          <a:prstGeom prst="rect">
            <a:avLst/>
          </a:prstGeom>
          <a:noFill/>
          <a:ln w="9525">
            <a:noFill/>
            <a:miter lim="800000"/>
            <a:headEnd/>
            <a:tailEnd/>
          </a:ln>
          <a:effectLst/>
        </p:spPr>
        <p:txBody>
          <a:bodyPr wrap="none" lIns="0" tIns="0" rIns="0" bIns="0" anchor="t" anchorCtr="0">
            <a:noAutofit/>
          </a:bodyPr>
          <a:lstStyle/>
          <a:p>
            <a:pPr algn="r" defTabSz="683921">
              <a:spcBef>
                <a:spcPts val="0"/>
              </a:spcBef>
            </a:pPr>
            <a:fld id="{03C7D0F0-10D5-4191-B6F4-99306F468FEF}" type="datetime4">
              <a:rPr lang="en-US" sz="1167" b="0" smtClean="0">
                <a:solidFill>
                  <a:schemeClr val="tx1"/>
                </a:solidFill>
              </a:rPr>
              <a:pPr algn="r" defTabSz="683921">
                <a:spcBef>
                  <a:spcPts val="0"/>
                </a:spcBef>
              </a:pPr>
              <a:t>June 5, 2018</a:t>
            </a:fld>
            <a:endParaRPr lang="en-US" sz="1167" b="0" dirty="0">
              <a:solidFill>
                <a:schemeClr val="tx1"/>
              </a:solidFill>
            </a:endParaRPr>
          </a:p>
        </p:txBody>
      </p:sp>
    </p:spTree>
    <p:extLst>
      <p:ext uri="{BB962C8B-B14F-4D97-AF65-F5344CB8AC3E}">
        <p14:creationId xmlns:p14="http://schemas.microsoft.com/office/powerpoint/2010/main" val="110907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1500" y="1714499"/>
            <a:ext cx="11049000" cy="4267730"/>
          </a:xfrm>
        </p:spPr>
        <p:txBody>
          <a:bodyPr numCol="2" spcCol="457200">
            <a:normAutofit/>
          </a:bodyPr>
          <a:lstStyle>
            <a:lvl1pPr marL="380985" indent="-380985">
              <a:spcBef>
                <a:spcPts val="750"/>
              </a:spcBef>
              <a:buFont typeface="+mj-lt"/>
              <a:buAutoNum type="arabicPeriod"/>
              <a:tabLst>
                <a:tab pos="5280872" algn="r"/>
              </a:tabLst>
              <a:defRPr sz="1667"/>
            </a:lvl1pPr>
            <a:lvl2pPr marL="571477" indent="-190492">
              <a:spcBef>
                <a:spcPts val="500"/>
              </a:spcBef>
              <a:buFont typeface="Arial" pitchFamily="34" charset="0"/>
              <a:buChar char="–"/>
              <a:tabLst>
                <a:tab pos="5280872" algn="r"/>
              </a:tabLst>
              <a:defRPr sz="1667"/>
            </a:lvl2pPr>
            <a:lvl3pPr marL="761970" indent="-190492">
              <a:spcBef>
                <a:spcPts val="500"/>
              </a:spcBef>
              <a:buFont typeface="Arial" pitchFamily="34" charset="0"/>
              <a:buChar char="–"/>
              <a:tabLst>
                <a:tab pos="5280872" algn="r"/>
              </a:tabLst>
              <a:defRPr sz="1667"/>
            </a:lvl3pPr>
            <a:lvl4pPr marL="952462" indent="-190492">
              <a:spcBef>
                <a:spcPts val="500"/>
              </a:spcBef>
              <a:buFont typeface="Arial" pitchFamily="34" charset="0"/>
              <a:buChar char="–"/>
              <a:tabLst>
                <a:tab pos="5280872" algn="r"/>
              </a:tabLst>
              <a:defRPr sz="1667"/>
            </a:lvl4pPr>
            <a:lvl5pPr marL="1142954" indent="-190492">
              <a:spcBef>
                <a:spcPts val="500"/>
              </a:spcBef>
              <a:buFont typeface="Arial" pitchFamily="34" charset="0"/>
              <a:buChar char="–"/>
              <a:tabLst>
                <a:tab pos="5280872" algn="r"/>
              </a:tabLst>
              <a:defRPr sz="1667"/>
            </a:lvl5pPr>
            <a:lvl6pPr marL="1333447" indent="-190492">
              <a:spcBef>
                <a:spcPts val="500"/>
              </a:spcBef>
              <a:buFont typeface="Arial" pitchFamily="34" charset="0"/>
              <a:buChar char="–"/>
              <a:tabLst>
                <a:tab pos="5280872" algn="r"/>
              </a:tabLst>
              <a:defRPr sz="1667" baseline="0"/>
            </a:lvl6pPr>
            <a:lvl7pPr marL="1523939" indent="-190492">
              <a:spcBef>
                <a:spcPts val="500"/>
              </a:spcBef>
              <a:buFont typeface="Arial" pitchFamily="34" charset="0"/>
              <a:buChar char="–"/>
              <a:tabLst>
                <a:tab pos="5280872" algn="r"/>
              </a:tabLst>
              <a:defRPr sz="1667" baseline="0"/>
            </a:lvl7pPr>
            <a:lvl8pPr marL="1714431" indent="-190492">
              <a:spcBef>
                <a:spcPts val="500"/>
              </a:spcBef>
              <a:buFont typeface="Arial" pitchFamily="34" charset="0"/>
              <a:buChar char="–"/>
              <a:tabLst>
                <a:tab pos="5280872" algn="r"/>
              </a:tabLst>
              <a:defRPr sz="1667" baseline="0"/>
            </a:lvl8pPr>
            <a:lvl9pPr marL="1904924" indent="-190492">
              <a:spcBef>
                <a:spcPts val="500"/>
              </a:spcBef>
              <a:buFont typeface="Arial" pitchFamily="34" charset="0"/>
              <a:buChar char="–"/>
              <a:tabLst>
                <a:tab pos="5280872" algn="r"/>
              </a:tabLst>
              <a:defRPr sz="1667"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024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4pPr marL="380985" indent="-190492">
              <a:buFont typeface="Arial" pitchFamily="34" charset="0"/>
              <a:buChar char="–"/>
              <a:defRPr/>
            </a:lvl4pPr>
            <a:lvl5pPr marL="571477" indent="-190492">
              <a:buFont typeface="Arial" pitchFamily="34" charset="0"/>
              <a:buChar char="–"/>
              <a:defRPr/>
            </a:lvl5pPr>
            <a:lvl6pPr marL="761970" indent="-190492">
              <a:buFont typeface="Arial" pitchFamily="34" charset="0"/>
              <a:buChar char="–"/>
              <a:defRPr baseline="0"/>
            </a:lvl6pPr>
            <a:lvl7pPr marL="952462" indent="-190492">
              <a:buFont typeface="Arial" pitchFamily="34" charset="0"/>
              <a:buChar char="–"/>
              <a:defRPr baseline="0"/>
            </a:lvl7pPr>
            <a:lvl8pPr marL="1142954" indent="-190492">
              <a:buFont typeface="Arial" pitchFamily="34" charset="0"/>
              <a:buChar char="–"/>
              <a:defRPr baseline="0"/>
            </a:lvl8pPr>
            <a:lvl9pPr marL="1333447" indent="-190492">
              <a:buFont typeface="Arial" pitchFamily="34" charset="0"/>
              <a:buChar cha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2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90492" indent="-190492">
              <a:buFont typeface="Arial" pitchFamily="34" charset="0"/>
              <a:buChar char="•"/>
              <a:defRPr/>
            </a:lvl1pPr>
            <a:lvl2pPr marL="380985" indent="-190492">
              <a:spcBef>
                <a:spcPts val="500"/>
              </a:spcBef>
              <a:buFont typeface="Arial" pitchFamily="34" charset="0"/>
              <a:buChar char="–"/>
              <a:defRPr/>
            </a:lvl2pPr>
            <a:lvl3pPr marL="571477" indent="-190492">
              <a:spcBef>
                <a:spcPts val="500"/>
              </a:spcBef>
              <a:buFont typeface="Arial" pitchFamily="34" charset="0"/>
              <a:buChar char="–"/>
              <a:defRPr/>
            </a:lvl3pPr>
            <a:lvl4pPr marL="761970" indent="-190492">
              <a:spcBef>
                <a:spcPts val="500"/>
              </a:spcBef>
              <a:buFont typeface="Arial" pitchFamily="34" charset="0"/>
              <a:buChar char="–"/>
              <a:defRPr/>
            </a:lvl4pPr>
            <a:lvl5pPr marL="952462" indent="-190492">
              <a:spcBef>
                <a:spcPts val="500"/>
              </a:spcBef>
              <a:buFont typeface="Arial" pitchFamily="34" charset="0"/>
              <a:buChar char="–"/>
              <a:defRPr/>
            </a:lvl5pPr>
            <a:lvl6pPr marL="1142954" indent="-190492">
              <a:spcBef>
                <a:spcPts val="500"/>
              </a:spcBef>
              <a:buFont typeface="Arial" pitchFamily="34" charset="0"/>
              <a:buChar char="–"/>
              <a:defRPr baseline="0"/>
            </a:lvl6pPr>
            <a:lvl7pPr marL="1333447" indent="-190492">
              <a:spcBef>
                <a:spcPts val="500"/>
              </a:spcBef>
              <a:buFont typeface="Arial" pitchFamily="34" charset="0"/>
              <a:buChar char="–"/>
              <a:defRPr baseline="0"/>
            </a:lvl7pPr>
            <a:lvl8pPr marL="1523939" indent="-190492">
              <a:spcBef>
                <a:spcPts val="500"/>
              </a:spcBef>
              <a:buFont typeface="Arial" pitchFamily="34" charset="0"/>
              <a:buChar char="–"/>
              <a:defRPr baseline="0"/>
            </a:lvl8pPr>
            <a:lvl9pPr marL="1714431" indent="-190492">
              <a:spcBef>
                <a:spcPts val="500"/>
              </a:spcBef>
              <a:buFont typeface="Arial" pitchFamily="34" charset="0"/>
              <a:buChar cha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048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29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1500" y="1714499"/>
            <a:ext cx="5334000" cy="4267730"/>
          </a:xfrm>
          <a:noFill/>
        </p:spPr>
        <p:txBody>
          <a:bodyPr>
            <a:normAutofit/>
          </a:bodyPr>
          <a:lstStyle>
            <a:lvl1pPr>
              <a:defRPr sz="1667"/>
            </a:lvl1pPr>
            <a:lvl2pPr>
              <a:defRPr sz="1667"/>
            </a:lvl2pPr>
            <a:lvl3pPr>
              <a:defRPr sz="1667"/>
            </a:lvl3pPr>
            <a:lvl4pPr marL="380985" indent="-190492">
              <a:buFont typeface="Arial" pitchFamily="34" charset="0"/>
              <a:buChar char="–"/>
              <a:defRPr sz="1667"/>
            </a:lvl4pPr>
            <a:lvl5pPr marL="571477" indent="-190492">
              <a:buFont typeface="Arial" pitchFamily="34" charset="0"/>
              <a:buChar char="–"/>
              <a:defRPr sz="1667"/>
            </a:lvl5pPr>
            <a:lvl6pPr marL="761970" indent="-190492">
              <a:buFont typeface="Arial" pitchFamily="34" charset="0"/>
              <a:buChar char="–"/>
              <a:defRPr sz="1667" baseline="0"/>
            </a:lvl6pPr>
            <a:lvl7pPr marL="952462" indent="-190492">
              <a:buFont typeface="Arial" pitchFamily="34" charset="0"/>
              <a:buChar char="–"/>
              <a:defRPr sz="1667" baseline="0"/>
            </a:lvl7pPr>
            <a:lvl8pPr marL="1142954" indent="-190492">
              <a:buFont typeface="Arial" pitchFamily="34" charset="0"/>
              <a:buChar char="–"/>
              <a:defRPr sz="1667" baseline="0"/>
            </a:lvl8pPr>
            <a:lvl9pPr marL="1333447" indent="-190492">
              <a:buFont typeface="Arial" pitchFamily="34" charset="0"/>
              <a:buChar char="–"/>
              <a:defRPr sz="1667"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6500" y="1714499"/>
            <a:ext cx="5334000" cy="4267728"/>
          </a:xfrm>
        </p:spPr>
        <p:txBody>
          <a:bodyPr>
            <a:normAutofit/>
          </a:bodyPr>
          <a:lstStyle>
            <a:lvl1pPr>
              <a:defRPr sz="1667"/>
            </a:lvl1pPr>
            <a:lvl2pPr>
              <a:defRPr sz="1667"/>
            </a:lvl2pPr>
            <a:lvl3pPr>
              <a:defRPr sz="1667"/>
            </a:lvl3pPr>
            <a:lvl4pPr>
              <a:defRPr sz="1667"/>
            </a:lvl4pPr>
            <a:lvl5pPr>
              <a:defRPr sz="1667"/>
            </a:lvl5pPr>
            <a:lvl6pPr>
              <a:defRPr sz="1667" baseline="0"/>
            </a:lvl6pPr>
            <a:lvl7pPr>
              <a:defRPr sz="1667" baseline="0"/>
            </a:lvl7pPr>
            <a:lvl8pPr>
              <a:defRPr sz="1667" baseline="0"/>
            </a:lvl8pPr>
            <a:lvl9pPr>
              <a:defRPr sz="1667"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568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19DC-5079-4AA5-A5C4-FEBAB909D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CAD707-4155-4CEE-B6AA-00BC8044DB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CD978C-7F03-4E47-B3F8-A51DA610F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F493B1-65BD-4B04-8C3D-3776375FF5C8}"/>
              </a:ext>
            </a:extLst>
          </p:cNvPr>
          <p:cNvSpPr>
            <a:spLocks noGrp="1"/>
          </p:cNvSpPr>
          <p:nvPr>
            <p:ph type="dt" sz="half" idx="10"/>
          </p:nvPr>
        </p:nvSpPr>
        <p:spPr/>
        <p:txBody>
          <a:bodyPr/>
          <a:lstStyle/>
          <a:p>
            <a:fld id="{11C95911-9C06-47D3-B0D1-4513DDD7CC46}" type="datetimeFigureOut">
              <a:rPr lang="en-US" smtClean="0"/>
              <a:t>6/5/2018</a:t>
            </a:fld>
            <a:endParaRPr lang="en-US"/>
          </a:p>
        </p:txBody>
      </p:sp>
      <p:sp>
        <p:nvSpPr>
          <p:cNvPr id="6" name="Footer Placeholder 5">
            <a:extLst>
              <a:ext uri="{FF2B5EF4-FFF2-40B4-BE49-F238E27FC236}">
                <a16:creationId xmlns:a16="http://schemas.microsoft.com/office/drawing/2014/main" id="{EA97635C-DFB1-4ED6-9486-CC12C1825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EE94C-BDB2-431D-B1AE-D4915FE897F9}"/>
              </a:ext>
            </a:extLst>
          </p:cNvPr>
          <p:cNvSpPr>
            <a:spLocks noGrp="1"/>
          </p:cNvSpPr>
          <p:nvPr>
            <p:ph type="sldNum" sz="quarter" idx="12"/>
          </p:nvPr>
        </p:nvSpPr>
        <p:spPr/>
        <p:txBody>
          <a:bodyPr/>
          <a:lstStyle/>
          <a:p>
            <a:fld id="{14DD4A0B-8717-47C0-9D6B-BD883FE77EA2}" type="slidenum">
              <a:rPr lang="en-US" smtClean="0"/>
              <a:t>‹#›</a:t>
            </a:fld>
            <a:endParaRPr lang="en-US"/>
          </a:p>
        </p:txBody>
      </p:sp>
    </p:spTree>
    <p:extLst>
      <p:ext uri="{BB962C8B-B14F-4D97-AF65-F5344CB8AC3E}">
        <p14:creationId xmlns:p14="http://schemas.microsoft.com/office/powerpoint/2010/main" val="7090832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1500" y="1714499"/>
            <a:ext cx="3429000" cy="4267730"/>
          </a:xfrm>
        </p:spPr>
        <p:txBody>
          <a:bodyPr>
            <a:normAutofit/>
          </a:bodyPr>
          <a:lstStyle>
            <a:lvl1pPr>
              <a:defRPr sz="1667"/>
            </a:lvl1pPr>
            <a:lvl2pPr>
              <a:defRPr sz="1667"/>
            </a:lvl2pPr>
            <a:lvl3pPr>
              <a:defRPr sz="1667"/>
            </a:lvl3pPr>
            <a:lvl4pPr>
              <a:defRPr sz="1667"/>
            </a:lvl4pPr>
            <a:lvl5pPr>
              <a:defRPr sz="1667"/>
            </a:lvl5pPr>
            <a:lvl6pPr>
              <a:defRPr sz="1667" baseline="0"/>
            </a:lvl6pPr>
            <a:lvl7pPr>
              <a:defRPr sz="1667" baseline="0"/>
            </a:lvl7pPr>
            <a:lvl8pPr>
              <a:defRPr sz="1667" baseline="0"/>
            </a:lvl8pPr>
            <a:lvl9pPr>
              <a:defRPr sz="1667"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81500" y="1714499"/>
            <a:ext cx="3429000" cy="4267730"/>
          </a:xfrm>
        </p:spPr>
        <p:txBody>
          <a:bodyPr>
            <a:normAutofit/>
          </a:bodyPr>
          <a:lstStyle>
            <a:lvl1pPr>
              <a:defRPr sz="1667"/>
            </a:lvl1pPr>
            <a:lvl2pPr>
              <a:defRPr sz="1667"/>
            </a:lvl2pPr>
            <a:lvl3pPr>
              <a:defRPr sz="1667"/>
            </a:lvl3pPr>
            <a:lvl4pPr>
              <a:defRPr sz="1667"/>
            </a:lvl4pPr>
            <a:lvl5pPr>
              <a:defRPr sz="1667"/>
            </a:lvl5pPr>
            <a:lvl6pPr>
              <a:defRPr sz="1667" baseline="0"/>
            </a:lvl6pPr>
            <a:lvl7pPr>
              <a:defRPr sz="1667" baseline="0"/>
            </a:lvl7pPr>
            <a:lvl8pPr>
              <a:defRPr sz="1667" baseline="0"/>
            </a:lvl8pPr>
            <a:lvl9pPr>
              <a:defRPr sz="1667"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3"/>
          </p:nvPr>
        </p:nvSpPr>
        <p:spPr>
          <a:xfrm>
            <a:off x="8191500" y="1714499"/>
            <a:ext cx="3429000" cy="4267730"/>
          </a:xfrm>
        </p:spPr>
        <p:txBody>
          <a:bodyPr>
            <a:normAutofit/>
          </a:bodyPr>
          <a:lstStyle>
            <a:lvl1pPr>
              <a:defRPr sz="1667"/>
            </a:lvl1pPr>
            <a:lvl2pPr>
              <a:defRPr sz="1667"/>
            </a:lvl2pPr>
            <a:lvl3pPr>
              <a:defRPr sz="1667"/>
            </a:lvl3pPr>
            <a:lvl4pPr>
              <a:defRPr sz="1667"/>
            </a:lvl4pPr>
            <a:lvl5pPr>
              <a:defRPr sz="1667"/>
            </a:lvl5pPr>
            <a:lvl6pPr>
              <a:defRPr sz="1667" baseline="0"/>
            </a:lvl6pPr>
            <a:lvl7pPr>
              <a:defRPr sz="1667" baseline="0"/>
            </a:lvl7pPr>
            <a:lvl8pPr>
              <a:defRPr sz="1667" baseline="0"/>
            </a:lvl8pPr>
            <a:lvl9pPr>
              <a:defRPr sz="1667"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126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grpSp>
        <p:nvGrpSpPr>
          <p:cNvPr id="13" name="Group 12"/>
          <p:cNvGrpSpPr/>
          <p:nvPr userDrawn="1"/>
        </p:nvGrpSpPr>
        <p:grpSpPr>
          <a:xfrm>
            <a:off x="-76200" y="-76200"/>
            <a:ext cx="12344400" cy="7010400"/>
            <a:chOff x="-91440" y="-91440"/>
            <a:chExt cx="14813280" cy="8412480"/>
          </a:xfrm>
        </p:grpSpPr>
        <p:cxnSp>
          <p:nvCxnSpPr>
            <p:cNvPr id="14" name="Straight Connector 13"/>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sp>
        <p:nvSpPr>
          <p:cNvPr id="9" name="Picture Placeholder 8"/>
          <p:cNvSpPr>
            <a:spLocks noGrp="1"/>
          </p:cNvSpPr>
          <p:nvPr>
            <p:ph type="pic" sz="quarter" idx="13"/>
          </p:nvPr>
        </p:nvSpPr>
        <p:spPr>
          <a:xfrm>
            <a:off x="6096000" y="0"/>
            <a:ext cx="6096000" cy="6858000"/>
          </a:xfrm>
          <a:solidFill>
            <a:schemeClr val="bg1">
              <a:lumMod val="85000"/>
            </a:schemeClr>
          </a:solidFill>
        </p:spPr>
        <p:txBody>
          <a:bodyPr anchor="ctr" anchorCtr="0">
            <a:normAutofit/>
          </a:bodyPr>
          <a:lstStyle>
            <a:lvl1pPr algn="ctr">
              <a:defRPr sz="1333" b="0"/>
            </a:lvl1pPr>
          </a:lstStyle>
          <a:p>
            <a:r>
              <a:rPr lang="en-US"/>
              <a:t>Click icon to add picture</a:t>
            </a:r>
            <a:endParaRPr lang="en-US" dirty="0"/>
          </a:p>
        </p:txBody>
      </p:sp>
      <p:sp>
        <p:nvSpPr>
          <p:cNvPr id="4" name="Title 3"/>
          <p:cNvSpPr>
            <a:spLocks noGrp="1"/>
          </p:cNvSpPr>
          <p:nvPr>
            <p:ph type="title"/>
          </p:nvPr>
        </p:nvSpPr>
        <p:spPr>
          <a:xfrm>
            <a:off x="571500" y="533136"/>
            <a:ext cx="5334000" cy="1181363"/>
          </a:xfrm>
        </p:spPr>
        <p:txBody>
          <a:bodyPr/>
          <a:lstStyle/>
          <a:p>
            <a:r>
              <a:rPr lang="en-US"/>
              <a:t>Click to edit Master title style</a:t>
            </a:r>
          </a:p>
        </p:txBody>
      </p:sp>
      <p:sp>
        <p:nvSpPr>
          <p:cNvPr id="7" name="Freeform 9"/>
          <p:cNvSpPr>
            <a:spLocks noChangeAspect="1"/>
          </p:cNvSpPr>
          <p:nvPr userDrawn="1"/>
        </p:nvSpPr>
        <p:spPr bwMode="black">
          <a:xfrm>
            <a:off x="373592" y="0"/>
            <a:ext cx="468702" cy="410632"/>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000000"/>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pic>
        <p:nvPicPr>
          <p:cNvPr id="8" name="Picture 7"/>
          <p:cNvPicPr>
            <a:picLocks noChangeAspect="1"/>
          </p:cNvPicPr>
          <p:nvPr userDrawn="1"/>
        </p:nvPicPr>
        <p:blipFill>
          <a:blip r:embed="rId2"/>
          <a:stretch>
            <a:fillRect/>
          </a:stretch>
        </p:blipFill>
        <p:spPr bwMode="black">
          <a:xfrm>
            <a:off x="454025" y="6188075"/>
            <a:ext cx="1706880" cy="484802"/>
          </a:xfrm>
          <a:prstGeom prst="rect">
            <a:avLst/>
          </a:prstGeom>
        </p:spPr>
      </p:pic>
      <p:sp>
        <p:nvSpPr>
          <p:cNvPr id="10" name="Text Box 115"/>
          <p:cNvSpPr txBox="1">
            <a:spLocks noChangeArrowheads="1"/>
          </p:cNvSpPr>
          <p:nvPr userDrawn="1"/>
        </p:nvSpPr>
        <p:spPr bwMode="auto">
          <a:xfrm>
            <a:off x="9911292" y="6317031"/>
            <a:ext cx="1366308" cy="228600"/>
          </a:xfrm>
          <a:prstGeom prst="rect">
            <a:avLst/>
          </a:prstGeom>
          <a:noFill/>
          <a:ln w="9525">
            <a:noFill/>
            <a:miter lim="800000"/>
            <a:headEnd/>
            <a:tailEnd/>
          </a:ln>
          <a:effectLst/>
        </p:spPr>
        <p:txBody>
          <a:bodyPr wrap="none" lIns="0" tIns="0" rIns="0" bIns="0" anchor="ctr" anchorCtr="0">
            <a:noAutofit/>
          </a:bodyPr>
          <a:lstStyle/>
          <a:p>
            <a:pPr algn="r" defTabSz="683921">
              <a:spcBef>
                <a:spcPct val="50000"/>
              </a:spcBef>
            </a:pPr>
            <a:fld id="{03C7D0F0-10D5-4191-B6F4-99306F468FEF}" type="datetime4">
              <a:rPr lang="en-US" sz="917" b="0" smtClean="0">
                <a:solidFill>
                  <a:schemeClr val="tx1"/>
                </a:solidFill>
              </a:rPr>
              <a:pPr algn="r" defTabSz="683921">
                <a:spcBef>
                  <a:spcPct val="50000"/>
                </a:spcBef>
              </a:pPr>
              <a:t>June 5, 2018</a:t>
            </a:fld>
            <a:endParaRPr lang="en-US" sz="917" b="0" dirty="0">
              <a:solidFill>
                <a:schemeClr val="tx1"/>
              </a:solidFill>
            </a:endParaRPr>
          </a:p>
        </p:txBody>
      </p:sp>
      <p:sp>
        <p:nvSpPr>
          <p:cNvPr id="11" name="Text Box 115"/>
          <p:cNvSpPr txBox="1">
            <a:spLocks noChangeArrowheads="1"/>
          </p:cNvSpPr>
          <p:nvPr userDrawn="1"/>
        </p:nvSpPr>
        <p:spPr bwMode="auto">
          <a:xfrm>
            <a:off x="11277600" y="6317033"/>
            <a:ext cx="342900" cy="228600"/>
          </a:xfrm>
          <a:prstGeom prst="rect">
            <a:avLst/>
          </a:prstGeom>
          <a:noFill/>
          <a:ln w="9525">
            <a:noFill/>
            <a:miter lim="800000"/>
            <a:headEnd/>
            <a:tailEnd/>
          </a:ln>
          <a:effectLst/>
        </p:spPr>
        <p:txBody>
          <a:bodyPr wrap="square" lIns="0" tIns="0" rIns="0" bIns="0" anchor="ctr" anchorCtr="0">
            <a:noAutofit/>
          </a:bodyPr>
          <a:lstStyle/>
          <a:p>
            <a:pPr algn="r" defTabSz="683921">
              <a:spcBef>
                <a:spcPct val="50000"/>
              </a:spcBef>
            </a:pPr>
            <a:fld id="{18E29826-F105-4F77-B977-03F4A4723A21}" type="slidenum">
              <a:rPr lang="en-US" sz="917" b="1" smtClean="0">
                <a:solidFill>
                  <a:schemeClr val="tx1"/>
                </a:solidFill>
              </a:rPr>
              <a:pPr algn="r" defTabSz="683921">
                <a:spcBef>
                  <a:spcPct val="50000"/>
                </a:spcBef>
              </a:pPr>
              <a:t>‹#›</a:t>
            </a:fld>
            <a:endParaRPr lang="en-US" sz="917" b="1" dirty="0">
              <a:solidFill>
                <a:schemeClr val="tx1"/>
              </a:solidFill>
            </a:endParaRPr>
          </a:p>
        </p:txBody>
      </p:sp>
      <p:sp>
        <p:nvSpPr>
          <p:cNvPr id="12" name="Footer Placeholder 4"/>
          <p:cNvSpPr txBox="1">
            <a:spLocks/>
          </p:cNvSpPr>
          <p:nvPr userDrawn="1"/>
        </p:nvSpPr>
        <p:spPr>
          <a:xfrm>
            <a:off x="2476500" y="6317033"/>
            <a:ext cx="3429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7" dirty="0">
                <a:solidFill>
                  <a:schemeClr val="tx1"/>
                </a:solidFill>
              </a:rPr>
              <a:t>© 2018 DXC Technology Company</a:t>
            </a:r>
          </a:p>
        </p:txBody>
      </p:sp>
      <p:sp>
        <p:nvSpPr>
          <p:cNvPr id="3" name="Content Placeholder 2"/>
          <p:cNvSpPr>
            <a:spLocks noGrp="1"/>
          </p:cNvSpPr>
          <p:nvPr>
            <p:ph sz="quarter" idx="14"/>
          </p:nvPr>
        </p:nvSpPr>
        <p:spPr>
          <a:xfrm>
            <a:off x="571500" y="1714499"/>
            <a:ext cx="5334000" cy="42677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79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571500" y="1714500"/>
            <a:ext cx="9334500" cy="4267729"/>
          </a:xfrm>
        </p:spPr>
        <p:txBody>
          <a:bodyPr/>
          <a:lstStyle>
            <a:lvl1pPr>
              <a:lnSpc>
                <a:spcPct val="85000"/>
              </a:lnSpc>
              <a:spcBef>
                <a:spcPts val="0"/>
              </a:spcBef>
              <a:defRPr sz="5000"/>
            </a:lvl1pPr>
            <a:lvl2pPr marL="0" indent="0">
              <a:spcBef>
                <a:spcPts val="750"/>
              </a:spcBef>
              <a:buFontTx/>
              <a:buNone/>
              <a:defRPr/>
            </a:lvl2pPr>
            <a:lvl3pPr marL="0" indent="0">
              <a:spcBef>
                <a:spcPts val="750"/>
              </a:spcBef>
              <a:buFontTx/>
              <a:buNone/>
              <a:defRPr/>
            </a:lvl3pPr>
            <a:lvl4pPr marL="0" indent="0">
              <a:spcBef>
                <a:spcPts val="750"/>
              </a:spcBef>
              <a:buFontTx/>
              <a:buNone/>
              <a:defRPr/>
            </a:lvl4pPr>
            <a:lvl5pPr marL="0" indent="0">
              <a:spcBef>
                <a:spcPts val="750"/>
              </a:spcBef>
              <a:buFontTx/>
              <a:buNone/>
              <a:defRPr/>
            </a:lvl5pPr>
            <a:lvl6pPr marL="0" indent="0">
              <a:spcBef>
                <a:spcPts val="750"/>
              </a:spcBef>
              <a:buFontTx/>
              <a:buNone/>
              <a:defRPr baseline="0"/>
            </a:lvl6pPr>
            <a:lvl7pPr marL="0" indent="0">
              <a:spcBef>
                <a:spcPts val="750"/>
              </a:spcBef>
              <a:buFontTx/>
              <a:buNone/>
              <a:defRPr baseline="0"/>
            </a:lvl7pPr>
            <a:lvl8pPr marL="0" indent="0">
              <a:spcBef>
                <a:spcPts val="750"/>
              </a:spcBef>
              <a:buFontTx/>
              <a:buNone/>
              <a:defRPr baseline="0"/>
            </a:lvl8pPr>
            <a:lvl9pPr marL="0" indent="0">
              <a:spcBef>
                <a:spcPts val="750"/>
              </a:spcBef>
              <a:buFontTx/>
              <a:buNone/>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reeform 9"/>
          <p:cNvSpPr>
            <a:spLocks noChangeAspect="1"/>
          </p:cNvSpPr>
          <p:nvPr userDrawn="1"/>
        </p:nvSpPr>
        <p:spPr bwMode="black">
          <a:xfrm>
            <a:off x="302366" y="-1"/>
            <a:ext cx="608530" cy="533137"/>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000000"/>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Tree>
    <p:extLst>
      <p:ext uri="{BB962C8B-B14F-4D97-AF65-F5344CB8AC3E}">
        <p14:creationId xmlns:p14="http://schemas.microsoft.com/office/powerpoint/2010/main" val="238628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000000"/>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76200" y="-76200"/>
            <a:ext cx="12344400" cy="7010400"/>
            <a:chOff x="-91440" y="-91440"/>
            <a:chExt cx="14813280" cy="8412480"/>
          </a:xfrm>
        </p:grpSpPr>
        <p:cxnSp>
          <p:nvCxnSpPr>
            <p:cNvPr id="13" name="Straight Connector 12"/>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sp>
        <p:nvSpPr>
          <p:cNvPr id="10" name="Title 1"/>
          <p:cNvSpPr>
            <a:spLocks noGrp="1"/>
          </p:cNvSpPr>
          <p:nvPr userDrawn="1">
            <p:ph type="ctrTitle"/>
          </p:nvPr>
        </p:nvSpPr>
        <p:spPr>
          <a:xfrm>
            <a:off x="571500" y="533400"/>
            <a:ext cx="8382000" cy="3581400"/>
          </a:xfrm>
        </p:spPr>
        <p:txBody>
          <a:bodyPr anchor="b" anchorCtr="0">
            <a:noAutofit/>
          </a:bodyPr>
          <a:lstStyle>
            <a:lvl1pPr>
              <a:defRPr sz="5000">
                <a:solidFill>
                  <a:schemeClr val="bg1"/>
                </a:solidFill>
              </a:defRPr>
            </a:lvl1pPr>
          </a:lstStyle>
          <a:p>
            <a:r>
              <a:rPr lang="en-US"/>
              <a:t>Click to edit Master title style</a:t>
            </a:r>
            <a:endParaRPr lang="en-US" dirty="0"/>
          </a:p>
        </p:txBody>
      </p:sp>
      <p:sp>
        <p:nvSpPr>
          <p:cNvPr id="11" name="Subtitle 2"/>
          <p:cNvSpPr>
            <a:spLocks noGrp="1"/>
          </p:cNvSpPr>
          <p:nvPr userDrawn="1">
            <p:ph type="subTitle" idx="1"/>
          </p:nvPr>
        </p:nvSpPr>
        <p:spPr>
          <a:xfrm>
            <a:off x="571500" y="4381500"/>
            <a:ext cx="8382000" cy="762000"/>
          </a:xfrm>
        </p:spPr>
        <p:txBody>
          <a:bodyPr>
            <a:noAutofit/>
          </a:bodyPr>
          <a:lstStyle>
            <a:lvl1pPr marL="0" indent="0" algn="l">
              <a:buNone/>
              <a:defRPr sz="2333">
                <a:solidFill>
                  <a:schemeClr val="bg1"/>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a:stretch>
            <a:fillRect/>
          </a:stretch>
        </p:blipFill>
        <p:spPr bwMode="black">
          <a:xfrm>
            <a:off x="454025" y="6188075"/>
            <a:ext cx="1706880" cy="484802"/>
          </a:xfrm>
          <a:prstGeom prst="rect">
            <a:avLst/>
          </a:prstGeom>
        </p:spPr>
      </p:pic>
      <p:sp>
        <p:nvSpPr>
          <p:cNvPr id="14" name="Freeform 9"/>
          <p:cNvSpPr>
            <a:spLocks noChangeAspect="1"/>
          </p:cNvSpPr>
          <p:nvPr userDrawn="1"/>
        </p:nvSpPr>
        <p:spPr bwMode="black">
          <a:xfrm>
            <a:off x="302365" y="-2"/>
            <a:ext cx="608531" cy="533138"/>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
        <p:nvSpPr>
          <p:cNvPr id="15" name="Text Box 115"/>
          <p:cNvSpPr txBox="1">
            <a:spLocks noChangeArrowheads="1"/>
          </p:cNvSpPr>
          <p:nvPr userDrawn="1"/>
        </p:nvSpPr>
        <p:spPr bwMode="auto">
          <a:xfrm>
            <a:off x="9911292" y="6317031"/>
            <a:ext cx="1366308" cy="228600"/>
          </a:xfrm>
          <a:prstGeom prst="rect">
            <a:avLst/>
          </a:prstGeom>
          <a:noFill/>
          <a:ln w="9525">
            <a:noFill/>
            <a:miter lim="800000"/>
            <a:headEnd/>
            <a:tailEnd/>
          </a:ln>
          <a:effectLst/>
        </p:spPr>
        <p:txBody>
          <a:bodyPr wrap="none" lIns="0" tIns="0" rIns="0" bIns="0" anchor="ctr" anchorCtr="0">
            <a:noAutofit/>
          </a:bodyPr>
          <a:lstStyle/>
          <a:p>
            <a:pPr algn="r" defTabSz="683921">
              <a:spcBef>
                <a:spcPct val="50000"/>
              </a:spcBef>
            </a:pPr>
            <a:fld id="{03C7D0F0-10D5-4191-B6F4-99306F468FEF}" type="datetime4">
              <a:rPr lang="en-US" sz="917" b="0" smtClean="0">
                <a:solidFill>
                  <a:schemeClr val="bg1"/>
                </a:solidFill>
              </a:rPr>
              <a:pPr algn="r" defTabSz="683921">
                <a:spcBef>
                  <a:spcPct val="50000"/>
                </a:spcBef>
              </a:pPr>
              <a:t>June 5, 2018</a:t>
            </a:fld>
            <a:endParaRPr lang="en-US" sz="917" b="0" dirty="0">
              <a:solidFill>
                <a:schemeClr val="bg1"/>
              </a:solidFill>
            </a:endParaRPr>
          </a:p>
        </p:txBody>
      </p:sp>
      <p:sp>
        <p:nvSpPr>
          <p:cNvPr id="16" name="Text Box 115"/>
          <p:cNvSpPr txBox="1">
            <a:spLocks noChangeArrowheads="1"/>
          </p:cNvSpPr>
          <p:nvPr userDrawn="1"/>
        </p:nvSpPr>
        <p:spPr bwMode="auto">
          <a:xfrm>
            <a:off x="11277600" y="6317033"/>
            <a:ext cx="342900" cy="228600"/>
          </a:xfrm>
          <a:prstGeom prst="rect">
            <a:avLst/>
          </a:prstGeom>
          <a:noFill/>
          <a:ln w="9525">
            <a:noFill/>
            <a:miter lim="800000"/>
            <a:headEnd/>
            <a:tailEnd/>
          </a:ln>
          <a:effectLst/>
        </p:spPr>
        <p:txBody>
          <a:bodyPr wrap="square" lIns="0" tIns="0" rIns="0" bIns="0" anchor="ctr" anchorCtr="0">
            <a:noAutofit/>
          </a:bodyPr>
          <a:lstStyle/>
          <a:p>
            <a:pPr algn="r" defTabSz="683921">
              <a:spcBef>
                <a:spcPct val="50000"/>
              </a:spcBef>
            </a:pPr>
            <a:fld id="{18E29826-F105-4F77-B977-03F4A4723A21}" type="slidenum">
              <a:rPr lang="en-US" sz="917" b="1" smtClean="0">
                <a:solidFill>
                  <a:schemeClr val="bg1"/>
                </a:solidFill>
              </a:rPr>
              <a:pPr algn="r" defTabSz="683921">
                <a:spcBef>
                  <a:spcPct val="50000"/>
                </a:spcBef>
              </a:pPr>
              <a:t>‹#›</a:t>
            </a:fld>
            <a:endParaRPr lang="en-US" sz="917" b="1" dirty="0">
              <a:solidFill>
                <a:schemeClr val="bg1"/>
              </a:solidFill>
            </a:endParaRPr>
          </a:p>
        </p:txBody>
      </p:sp>
      <p:sp>
        <p:nvSpPr>
          <p:cNvPr id="17" name="Footer Placeholder 4"/>
          <p:cNvSpPr txBox="1">
            <a:spLocks/>
          </p:cNvSpPr>
          <p:nvPr userDrawn="1"/>
        </p:nvSpPr>
        <p:spPr>
          <a:xfrm>
            <a:off x="4000500" y="6317033"/>
            <a:ext cx="4191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17" dirty="0">
                <a:solidFill>
                  <a:schemeClr val="bg1"/>
                </a:solidFill>
              </a:rPr>
              <a:t>© 2018 DXC Technology Company</a:t>
            </a:r>
          </a:p>
        </p:txBody>
      </p:sp>
    </p:spTree>
    <p:extLst>
      <p:ext uri="{BB962C8B-B14F-4D97-AF65-F5344CB8AC3E}">
        <p14:creationId xmlns:p14="http://schemas.microsoft.com/office/powerpoint/2010/main" val="290812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Header 02">
    <p:bg>
      <p:bgPr>
        <a:solidFill>
          <a:srgbClr val="000000"/>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76200" y="-76200"/>
            <a:ext cx="12344400" cy="7010400"/>
            <a:chOff x="-91440" y="-91440"/>
            <a:chExt cx="14813280" cy="8412480"/>
          </a:xfrm>
        </p:grpSpPr>
        <p:cxnSp>
          <p:nvCxnSpPr>
            <p:cNvPr id="18" name="Straight Connector 17"/>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2000" cy="6858000"/>
          </a:xfrm>
          <a:prstGeom prst="rect">
            <a:avLst/>
          </a:prstGeom>
        </p:spPr>
      </p:pic>
      <p:sp>
        <p:nvSpPr>
          <p:cNvPr id="10" name="Title 1"/>
          <p:cNvSpPr>
            <a:spLocks noGrp="1"/>
          </p:cNvSpPr>
          <p:nvPr userDrawn="1">
            <p:ph type="ctrTitle"/>
          </p:nvPr>
        </p:nvSpPr>
        <p:spPr>
          <a:xfrm>
            <a:off x="571500" y="533400"/>
            <a:ext cx="8382000" cy="3581400"/>
          </a:xfrm>
        </p:spPr>
        <p:txBody>
          <a:bodyPr anchor="b" anchorCtr="0">
            <a:noAutofit/>
          </a:bodyPr>
          <a:lstStyle>
            <a:lvl1pPr>
              <a:defRPr sz="5000">
                <a:solidFill>
                  <a:schemeClr val="bg1"/>
                </a:solidFill>
              </a:defRPr>
            </a:lvl1pPr>
          </a:lstStyle>
          <a:p>
            <a:r>
              <a:rPr lang="en-US"/>
              <a:t>Click to edit Master title style</a:t>
            </a:r>
            <a:endParaRPr lang="en-US" dirty="0"/>
          </a:p>
        </p:txBody>
      </p:sp>
      <p:sp>
        <p:nvSpPr>
          <p:cNvPr id="11" name="Subtitle 2"/>
          <p:cNvSpPr>
            <a:spLocks noGrp="1"/>
          </p:cNvSpPr>
          <p:nvPr userDrawn="1">
            <p:ph type="subTitle" idx="1"/>
          </p:nvPr>
        </p:nvSpPr>
        <p:spPr>
          <a:xfrm>
            <a:off x="571500" y="4381500"/>
            <a:ext cx="8382000" cy="762000"/>
          </a:xfrm>
        </p:spPr>
        <p:txBody>
          <a:bodyPr>
            <a:noAutofit/>
          </a:bodyPr>
          <a:lstStyle>
            <a:lvl1pPr marL="0" indent="0" algn="l">
              <a:buNone/>
              <a:defRPr sz="2333">
                <a:solidFill>
                  <a:schemeClr val="bg1"/>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a:stretch>
            <a:fillRect/>
          </a:stretch>
        </p:blipFill>
        <p:spPr bwMode="black">
          <a:xfrm>
            <a:off x="454025" y="6188075"/>
            <a:ext cx="1706880" cy="484802"/>
          </a:xfrm>
          <a:prstGeom prst="rect">
            <a:avLst/>
          </a:prstGeom>
        </p:spPr>
      </p:pic>
      <p:sp>
        <p:nvSpPr>
          <p:cNvPr id="14" name="Freeform 9"/>
          <p:cNvSpPr>
            <a:spLocks noChangeAspect="1"/>
          </p:cNvSpPr>
          <p:nvPr userDrawn="1"/>
        </p:nvSpPr>
        <p:spPr bwMode="black">
          <a:xfrm>
            <a:off x="302365" y="-2"/>
            <a:ext cx="608531" cy="533138"/>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
        <p:nvSpPr>
          <p:cNvPr id="15" name="Text Box 115"/>
          <p:cNvSpPr txBox="1">
            <a:spLocks noChangeArrowheads="1"/>
          </p:cNvSpPr>
          <p:nvPr userDrawn="1"/>
        </p:nvSpPr>
        <p:spPr bwMode="auto">
          <a:xfrm>
            <a:off x="9911292" y="6317031"/>
            <a:ext cx="1366308" cy="228600"/>
          </a:xfrm>
          <a:prstGeom prst="rect">
            <a:avLst/>
          </a:prstGeom>
          <a:noFill/>
          <a:ln w="9525">
            <a:noFill/>
            <a:miter lim="800000"/>
            <a:headEnd/>
            <a:tailEnd/>
          </a:ln>
          <a:effectLst/>
        </p:spPr>
        <p:txBody>
          <a:bodyPr wrap="none" lIns="0" tIns="0" rIns="0" bIns="0" anchor="ctr" anchorCtr="0">
            <a:noAutofit/>
          </a:bodyPr>
          <a:lstStyle/>
          <a:p>
            <a:pPr algn="r" defTabSz="683921">
              <a:spcBef>
                <a:spcPct val="50000"/>
              </a:spcBef>
            </a:pPr>
            <a:fld id="{03C7D0F0-10D5-4191-B6F4-99306F468FEF}" type="datetime4">
              <a:rPr lang="en-US" sz="917" b="0" smtClean="0">
                <a:solidFill>
                  <a:schemeClr val="bg1"/>
                </a:solidFill>
              </a:rPr>
              <a:pPr algn="r" defTabSz="683921">
                <a:spcBef>
                  <a:spcPct val="50000"/>
                </a:spcBef>
              </a:pPr>
              <a:t>June 5, 2018</a:t>
            </a:fld>
            <a:endParaRPr lang="en-US" sz="917" b="0" dirty="0">
              <a:solidFill>
                <a:schemeClr val="bg1"/>
              </a:solidFill>
            </a:endParaRPr>
          </a:p>
        </p:txBody>
      </p:sp>
      <p:sp>
        <p:nvSpPr>
          <p:cNvPr id="16" name="Text Box 115"/>
          <p:cNvSpPr txBox="1">
            <a:spLocks noChangeArrowheads="1"/>
          </p:cNvSpPr>
          <p:nvPr userDrawn="1"/>
        </p:nvSpPr>
        <p:spPr bwMode="auto">
          <a:xfrm>
            <a:off x="11277600" y="6317033"/>
            <a:ext cx="342900" cy="228600"/>
          </a:xfrm>
          <a:prstGeom prst="rect">
            <a:avLst/>
          </a:prstGeom>
          <a:noFill/>
          <a:ln w="9525">
            <a:noFill/>
            <a:miter lim="800000"/>
            <a:headEnd/>
            <a:tailEnd/>
          </a:ln>
          <a:effectLst/>
        </p:spPr>
        <p:txBody>
          <a:bodyPr wrap="square" lIns="0" tIns="0" rIns="0" bIns="0" anchor="ctr" anchorCtr="0">
            <a:noAutofit/>
          </a:bodyPr>
          <a:lstStyle/>
          <a:p>
            <a:pPr algn="r" defTabSz="683921">
              <a:spcBef>
                <a:spcPct val="50000"/>
              </a:spcBef>
            </a:pPr>
            <a:fld id="{18E29826-F105-4F77-B977-03F4A4723A21}" type="slidenum">
              <a:rPr lang="en-US" sz="917" b="1" smtClean="0">
                <a:solidFill>
                  <a:schemeClr val="bg1"/>
                </a:solidFill>
              </a:rPr>
              <a:pPr algn="r" defTabSz="683921">
                <a:spcBef>
                  <a:spcPct val="50000"/>
                </a:spcBef>
              </a:pPr>
              <a:t>‹#›</a:t>
            </a:fld>
            <a:endParaRPr lang="en-US" sz="917" b="1" dirty="0">
              <a:solidFill>
                <a:schemeClr val="bg1"/>
              </a:solidFill>
            </a:endParaRPr>
          </a:p>
        </p:txBody>
      </p:sp>
      <p:sp>
        <p:nvSpPr>
          <p:cNvPr id="17" name="Footer Placeholder 4"/>
          <p:cNvSpPr txBox="1">
            <a:spLocks/>
          </p:cNvSpPr>
          <p:nvPr userDrawn="1"/>
        </p:nvSpPr>
        <p:spPr>
          <a:xfrm>
            <a:off x="4000500" y="6317033"/>
            <a:ext cx="4191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17" dirty="0">
                <a:solidFill>
                  <a:schemeClr val="bg1"/>
                </a:solidFill>
              </a:rPr>
              <a:t>© 2018 DXC Technology Company</a:t>
            </a:r>
          </a:p>
        </p:txBody>
      </p:sp>
    </p:spTree>
    <p:extLst>
      <p:ext uri="{BB962C8B-B14F-4D97-AF65-F5344CB8AC3E}">
        <p14:creationId xmlns:p14="http://schemas.microsoft.com/office/powerpoint/2010/main" val="315314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Header 03">
    <p:bg>
      <p:bgPr>
        <a:solidFill>
          <a:srgbClr val="000000"/>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76200" y="-76200"/>
            <a:ext cx="12344400" cy="7010400"/>
            <a:chOff x="-91440" y="-91440"/>
            <a:chExt cx="14813280" cy="8412480"/>
          </a:xfrm>
        </p:grpSpPr>
        <p:cxnSp>
          <p:nvCxnSpPr>
            <p:cNvPr id="14" name="Straight Connector 13"/>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2000" cy="6858000"/>
          </a:xfrm>
          <a:prstGeom prst="rect">
            <a:avLst/>
          </a:prstGeom>
        </p:spPr>
      </p:pic>
      <p:sp>
        <p:nvSpPr>
          <p:cNvPr id="10" name="Title 1"/>
          <p:cNvSpPr>
            <a:spLocks noGrp="1"/>
          </p:cNvSpPr>
          <p:nvPr userDrawn="1">
            <p:ph type="ctrTitle"/>
          </p:nvPr>
        </p:nvSpPr>
        <p:spPr>
          <a:xfrm>
            <a:off x="571500" y="533400"/>
            <a:ext cx="8382000" cy="3581400"/>
          </a:xfrm>
        </p:spPr>
        <p:txBody>
          <a:bodyPr anchor="b" anchorCtr="0">
            <a:noAutofit/>
          </a:bodyPr>
          <a:lstStyle>
            <a:lvl1pPr>
              <a:defRPr sz="5000">
                <a:solidFill>
                  <a:schemeClr val="tx1"/>
                </a:solidFill>
              </a:defRPr>
            </a:lvl1pPr>
          </a:lstStyle>
          <a:p>
            <a:r>
              <a:rPr lang="en-US"/>
              <a:t>Click to edit Master title style</a:t>
            </a:r>
            <a:endParaRPr lang="en-US" dirty="0"/>
          </a:p>
        </p:txBody>
      </p:sp>
      <p:sp>
        <p:nvSpPr>
          <p:cNvPr id="11" name="Subtitle 2"/>
          <p:cNvSpPr>
            <a:spLocks noGrp="1"/>
          </p:cNvSpPr>
          <p:nvPr userDrawn="1">
            <p:ph type="subTitle" idx="1"/>
          </p:nvPr>
        </p:nvSpPr>
        <p:spPr>
          <a:xfrm>
            <a:off x="571500" y="4381500"/>
            <a:ext cx="8382000" cy="762000"/>
          </a:xfrm>
        </p:spPr>
        <p:txBody>
          <a:bodyPr>
            <a:noAutofit/>
          </a:bodyPr>
          <a:lstStyle>
            <a:lvl1pPr marL="0" indent="0" algn="l">
              <a:buNone/>
              <a:defRPr sz="2333">
                <a:solidFill>
                  <a:schemeClr val="tx1"/>
                </a:solidFill>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a:t>Click to edit Master subtitle style</a:t>
            </a:r>
            <a:endParaRPr lang="en-US" dirty="0"/>
          </a:p>
        </p:txBody>
      </p:sp>
      <p:sp>
        <p:nvSpPr>
          <p:cNvPr id="18" name="Text Box 115"/>
          <p:cNvSpPr txBox="1">
            <a:spLocks noChangeArrowheads="1"/>
          </p:cNvSpPr>
          <p:nvPr userDrawn="1"/>
        </p:nvSpPr>
        <p:spPr bwMode="auto">
          <a:xfrm>
            <a:off x="9911292" y="6317031"/>
            <a:ext cx="1366308" cy="228600"/>
          </a:xfrm>
          <a:prstGeom prst="rect">
            <a:avLst/>
          </a:prstGeom>
          <a:noFill/>
          <a:ln w="9525">
            <a:noFill/>
            <a:miter lim="800000"/>
            <a:headEnd/>
            <a:tailEnd/>
          </a:ln>
          <a:effectLst/>
        </p:spPr>
        <p:txBody>
          <a:bodyPr wrap="none" lIns="0" tIns="0" rIns="0" bIns="0" anchor="ctr" anchorCtr="0">
            <a:noAutofit/>
          </a:bodyPr>
          <a:lstStyle/>
          <a:p>
            <a:pPr algn="r" defTabSz="683921">
              <a:spcBef>
                <a:spcPts val="0"/>
              </a:spcBef>
            </a:pPr>
            <a:fld id="{03C7D0F0-10D5-4191-B6F4-99306F468FEF}" type="datetime4">
              <a:rPr lang="en-US" sz="917" b="0" smtClean="0">
                <a:solidFill>
                  <a:schemeClr val="tx1"/>
                </a:solidFill>
              </a:rPr>
              <a:pPr algn="r" defTabSz="683921">
                <a:spcBef>
                  <a:spcPts val="0"/>
                </a:spcBef>
              </a:pPr>
              <a:t>June 5, 2018</a:t>
            </a:fld>
            <a:endParaRPr lang="en-US" sz="917" b="0" dirty="0">
              <a:solidFill>
                <a:schemeClr val="tx1"/>
              </a:solidFill>
            </a:endParaRPr>
          </a:p>
        </p:txBody>
      </p:sp>
      <p:sp>
        <p:nvSpPr>
          <p:cNvPr id="19" name="Text Box 115"/>
          <p:cNvSpPr txBox="1">
            <a:spLocks noChangeArrowheads="1"/>
          </p:cNvSpPr>
          <p:nvPr userDrawn="1"/>
        </p:nvSpPr>
        <p:spPr bwMode="auto">
          <a:xfrm>
            <a:off x="11277600" y="6317033"/>
            <a:ext cx="342900" cy="228600"/>
          </a:xfrm>
          <a:prstGeom prst="rect">
            <a:avLst/>
          </a:prstGeom>
          <a:noFill/>
          <a:ln w="9525">
            <a:noFill/>
            <a:miter lim="800000"/>
            <a:headEnd/>
            <a:tailEnd/>
          </a:ln>
          <a:effectLst/>
        </p:spPr>
        <p:txBody>
          <a:bodyPr wrap="square" lIns="0" tIns="0" rIns="0" bIns="0" anchor="ctr" anchorCtr="0">
            <a:noAutofit/>
          </a:bodyPr>
          <a:lstStyle/>
          <a:p>
            <a:pPr algn="r" defTabSz="683921">
              <a:spcBef>
                <a:spcPts val="0"/>
              </a:spcBef>
            </a:pPr>
            <a:fld id="{18E29826-F105-4F77-B977-03F4A4723A21}" type="slidenum">
              <a:rPr lang="en-US" sz="917" b="1" smtClean="0">
                <a:solidFill>
                  <a:schemeClr val="tx1"/>
                </a:solidFill>
              </a:rPr>
              <a:pPr algn="r" defTabSz="683921">
                <a:spcBef>
                  <a:spcPts val="0"/>
                </a:spcBef>
              </a:pPr>
              <a:t>‹#›</a:t>
            </a:fld>
            <a:endParaRPr lang="en-US" sz="917" b="1" dirty="0">
              <a:solidFill>
                <a:schemeClr val="tx1"/>
              </a:solidFill>
            </a:endParaRPr>
          </a:p>
        </p:txBody>
      </p:sp>
      <p:sp>
        <p:nvSpPr>
          <p:cNvPr id="20" name="Footer Placeholder 4"/>
          <p:cNvSpPr txBox="1">
            <a:spLocks/>
          </p:cNvSpPr>
          <p:nvPr userDrawn="1"/>
        </p:nvSpPr>
        <p:spPr>
          <a:xfrm>
            <a:off x="4000500" y="6317033"/>
            <a:ext cx="4191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17" dirty="0"/>
              <a:t>DXC Proprietary and Confidential</a:t>
            </a:r>
          </a:p>
        </p:txBody>
      </p:sp>
      <p:pic>
        <p:nvPicPr>
          <p:cNvPr id="21" name="Picture 20"/>
          <p:cNvPicPr>
            <a:picLocks noChangeAspect="1"/>
          </p:cNvPicPr>
          <p:nvPr userDrawn="1"/>
        </p:nvPicPr>
        <p:blipFill>
          <a:blip r:embed="rId3"/>
          <a:stretch>
            <a:fillRect/>
          </a:stretch>
        </p:blipFill>
        <p:spPr bwMode="black">
          <a:xfrm>
            <a:off x="454025" y="6188075"/>
            <a:ext cx="1706880" cy="484802"/>
          </a:xfrm>
          <a:prstGeom prst="rect">
            <a:avLst/>
          </a:prstGeom>
        </p:spPr>
      </p:pic>
      <p:sp>
        <p:nvSpPr>
          <p:cNvPr id="22" name="Freeform 9"/>
          <p:cNvSpPr>
            <a:spLocks noChangeAspect="1"/>
          </p:cNvSpPr>
          <p:nvPr userDrawn="1"/>
        </p:nvSpPr>
        <p:spPr bwMode="black">
          <a:xfrm>
            <a:off x="302366" y="-1"/>
            <a:ext cx="608530" cy="533137"/>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000000"/>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Tree>
    <p:extLst>
      <p:ext uri="{BB962C8B-B14F-4D97-AF65-F5344CB8AC3E}">
        <p14:creationId xmlns:p14="http://schemas.microsoft.com/office/powerpoint/2010/main" val="18822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ig Picture">
    <p:bg>
      <p:bgPr>
        <a:solidFill>
          <a:srgbClr val="000000"/>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76200" y="-76200"/>
            <a:ext cx="12344400" cy="7010400"/>
            <a:chOff x="-91440" y="-91440"/>
            <a:chExt cx="14813280" cy="8412480"/>
          </a:xfrm>
        </p:grpSpPr>
        <p:cxnSp>
          <p:nvCxnSpPr>
            <p:cNvPr id="11" name="Straight Connector 10"/>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sp>
        <p:nvSpPr>
          <p:cNvPr id="8" name="Picture Placeholder 7"/>
          <p:cNvSpPr>
            <a:spLocks noGrp="1"/>
          </p:cNvSpPr>
          <p:nvPr>
            <p:ph type="pic" sz="quarter" idx="13"/>
          </p:nvPr>
        </p:nvSpPr>
        <p:spPr>
          <a:xfrm>
            <a:off x="0" y="0"/>
            <a:ext cx="12192000" cy="6858000"/>
          </a:xfrm>
          <a:solidFill>
            <a:schemeClr val="bg1">
              <a:lumMod val="85000"/>
            </a:schemeClr>
          </a:solidFill>
        </p:spPr>
        <p:txBody>
          <a:bodyPr anchor="ctr" anchorCtr="0">
            <a:normAutofit/>
          </a:bodyPr>
          <a:lstStyle>
            <a:lvl1pPr algn="ctr">
              <a:defRPr sz="1333" b="0">
                <a:solidFill>
                  <a:schemeClr val="bg1"/>
                </a:solidFill>
              </a:defRPr>
            </a:lvl1pPr>
          </a:lstStyle>
          <a:p>
            <a:r>
              <a:rPr lang="en-US"/>
              <a:t>Click icon to add picture</a:t>
            </a:r>
            <a:endParaRPr lang="en-US" dirty="0"/>
          </a:p>
        </p:txBody>
      </p:sp>
      <p:pic>
        <p:nvPicPr>
          <p:cNvPr id="9" name="Picture 8"/>
          <p:cNvPicPr>
            <a:picLocks noChangeAspect="1"/>
          </p:cNvPicPr>
          <p:nvPr userDrawn="1"/>
        </p:nvPicPr>
        <p:blipFill>
          <a:blip r:embed="rId2"/>
          <a:stretch>
            <a:fillRect/>
          </a:stretch>
        </p:blipFill>
        <p:spPr bwMode="black">
          <a:xfrm>
            <a:off x="454025" y="6188075"/>
            <a:ext cx="1706880" cy="484802"/>
          </a:xfrm>
          <a:prstGeom prst="rect">
            <a:avLst/>
          </a:prstGeom>
        </p:spPr>
      </p:pic>
      <p:sp>
        <p:nvSpPr>
          <p:cNvPr id="13" name="Freeform 9"/>
          <p:cNvSpPr>
            <a:spLocks noChangeAspect="1"/>
          </p:cNvSpPr>
          <p:nvPr userDrawn="1"/>
        </p:nvSpPr>
        <p:spPr bwMode="black">
          <a:xfrm>
            <a:off x="302365" y="-2"/>
            <a:ext cx="608531" cy="533138"/>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
        <p:nvSpPr>
          <p:cNvPr id="14" name="Text Box 115"/>
          <p:cNvSpPr txBox="1">
            <a:spLocks noChangeArrowheads="1"/>
          </p:cNvSpPr>
          <p:nvPr userDrawn="1"/>
        </p:nvSpPr>
        <p:spPr bwMode="auto">
          <a:xfrm>
            <a:off x="9911292" y="6317031"/>
            <a:ext cx="1366308" cy="228600"/>
          </a:xfrm>
          <a:prstGeom prst="rect">
            <a:avLst/>
          </a:prstGeom>
          <a:noFill/>
          <a:ln w="9525">
            <a:noFill/>
            <a:miter lim="800000"/>
            <a:headEnd/>
            <a:tailEnd/>
          </a:ln>
          <a:effectLst/>
        </p:spPr>
        <p:txBody>
          <a:bodyPr wrap="none" lIns="0" tIns="0" rIns="0" bIns="0" anchor="ctr" anchorCtr="0">
            <a:noAutofit/>
          </a:bodyPr>
          <a:lstStyle/>
          <a:p>
            <a:pPr algn="r" defTabSz="683921">
              <a:spcBef>
                <a:spcPct val="50000"/>
              </a:spcBef>
            </a:pPr>
            <a:fld id="{03C7D0F0-10D5-4191-B6F4-99306F468FEF}" type="datetime4">
              <a:rPr lang="en-US" sz="917" b="0" smtClean="0">
                <a:solidFill>
                  <a:schemeClr val="bg1"/>
                </a:solidFill>
              </a:rPr>
              <a:pPr algn="r" defTabSz="683921">
                <a:spcBef>
                  <a:spcPct val="50000"/>
                </a:spcBef>
              </a:pPr>
              <a:t>June 5, 2018</a:t>
            </a:fld>
            <a:endParaRPr lang="en-US" sz="917" b="0" dirty="0">
              <a:solidFill>
                <a:schemeClr val="bg1"/>
              </a:solidFill>
            </a:endParaRPr>
          </a:p>
        </p:txBody>
      </p:sp>
      <p:sp>
        <p:nvSpPr>
          <p:cNvPr id="15" name="Text Box 115"/>
          <p:cNvSpPr txBox="1">
            <a:spLocks noChangeArrowheads="1"/>
          </p:cNvSpPr>
          <p:nvPr userDrawn="1"/>
        </p:nvSpPr>
        <p:spPr bwMode="auto">
          <a:xfrm>
            <a:off x="11277600" y="6317033"/>
            <a:ext cx="342900" cy="228600"/>
          </a:xfrm>
          <a:prstGeom prst="rect">
            <a:avLst/>
          </a:prstGeom>
          <a:noFill/>
          <a:ln w="9525">
            <a:noFill/>
            <a:miter lim="800000"/>
            <a:headEnd/>
            <a:tailEnd/>
          </a:ln>
          <a:effectLst/>
        </p:spPr>
        <p:txBody>
          <a:bodyPr wrap="square" lIns="0" tIns="0" rIns="0" bIns="0" anchor="ctr" anchorCtr="0">
            <a:noAutofit/>
          </a:bodyPr>
          <a:lstStyle/>
          <a:p>
            <a:pPr algn="r" defTabSz="683921">
              <a:spcBef>
                <a:spcPct val="50000"/>
              </a:spcBef>
            </a:pPr>
            <a:fld id="{18E29826-F105-4F77-B977-03F4A4723A21}" type="slidenum">
              <a:rPr lang="en-US" sz="917" b="1" smtClean="0">
                <a:solidFill>
                  <a:schemeClr val="bg1"/>
                </a:solidFill>
              </a:rPr>
              <a:pPr algn="r" defTabSz="683921">
                <a:spcBef>
                  <a:spcPct val="50000"/>
                </a:spcBef>
              </a:pPr>
              <a:t>‹#›</a:t>
            </a:fld>
            <a:endParaRPr lang="en-US" sz="917" b="1" dirty="0">
              <a:solidFill>
                <a:schemeClr val="bg1"/>
              </a:solidFill>
            </a:endParaRPr>
          </a:p>
        </p:txBody>
      </p:sp>
      <p:sp>
        <p:nvSpPr>
          <p:cNvPr id="16" name="Footer Placeholder 4"/>
          <p:cNvSpPr txBox="1">
            <a:spLocks/>
          </p:cNvSpPr>
          <p:nvPr userDrawn="1"/>
        </p:nvSpPr>
        <p:spPr>
          <a:xfrm>
            <a:off x="4000500" y="6317033"/>
            <a:ext cx="4191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17" dirty="0">
                <a:solidFill>
                  <a:schemeClr val="bg1"/>
                </a:solidFill>
              </a:rPr>
              <a:t>© 2018 DXC Technology Company</a:t>
            </a:r>
          </a:p>
        </p:txBody>
      </p:sp>
    </p:spTree>
    <p:extLst>
      <p:ext uri="{BB962C8B-B14F-4D97-AF65-F5344CB8AC3E}">
        <p14:creationId xmlns:p14="http://schemas.microsoft.com/office/powerpoint/2010/main" val="329547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000000"/>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76200" y="-76200"/>
            <a:ext cx="12344400" cy="7010400"/>
            <a:chOff x="-91440" y="-91440"/>
            <a:chExt cx="14813280" cy="8412480"/>
          </a:xfrm>
        </p:grpSpPr>
        <p:cxnSp>
          <p:nvCxnSpPr>
            <p:cNvPr id="8" name="Straight Connector 7"/>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pic>
        <p:nvPicPr>
          <p:cNvPr id="6" name="Picture 5"/>
          <p:cNvPicPr>
            <a:picLocks noChangeAspect="1"/>
          </p:cNvPicPr>
          <p:nvPr userDrawn="1"/>
        </p:nvPicPr>
        <p:blipFill>
          <a:blip r:embed="rId2"/>
          <a:stretch>
            <a:fillRect/>
          </a:stretch>
        </p:blipFill>
        <p:spPr bwMode="black">
          <a:xfrm>
            <a:off x="419206" y="6095767"/>
            <a:ext cx="2255520" cy="640631"/>
          </a:xfrm>
          <a:prstGeom prst="rect">
            <a:avLst/>
          </a:prstGeom>
        </p:spPr>
      </p:pic>
      <p:sp>
        <p:nvSpPr>
          <p:cNvPr id="5" name="Text Placeholder 13"/>
          <p:cNvSpPr>
            <a:spLocks noGrp="1"/>
          </p:cNvSpPr>
          <p:nvPr>
            <p:ph type="body" sz="quarter" idx="13"/>
          </p:nvPr>
        </p:nvSpPr>
        <p:spPr>
          <a:xfrm>
            <a:off x="571500" y="1714500"/>
            <a:ext cx="9334500" cy="4267729"/>
          </a:xfrm>
        </p:spPr>
        <p:txBody>
          <a:bodyPr/>
          <a:lstStyle>
            <a:lvl1pPr>
              <a:lnSpc>
                <a:spcPct val="85000"/>
              </a:lnSpc>
              <a:spcBef>
                <a:spcPts val="0"/>
              </a:spcBef>
              <a:defRPr sz="5000">
                <a:solidFill>
                  <a:schemeClr val="bg1"/>
                </a:solidFill>
              </a:defRPr>
            </a:lvl1pPr>
            <a:lvl2pPr marL="0" indent="0">
              <a:spcBef>
                <a:spcPts val="750"/>
              </a:spcBef>
              <a:buFontTx/>
              <a:buNone/>
              <a:defRPr>
                <a:solidFill>
                  <a:schemeClr val="bg1"/>
                </a:solidFill>
              </a:defRPr>
            </a:lvl2pPr>
            <a:lvl3pPr marL="0" indent="0">
              <a:spcBef>
                <a:spcPts val="750"/>
              </a:spcBef>
              <a:buFontTx/>
              <a:buNone/>
              <a:defRPr>
                <a:solidFill>
                  <a:schemeClr val="bg1"/>
                </a:solidFill>
              </a:defRPr>
            </a:lvl3pPr>
            <a:lvl4pPr marL="0" indent="0">
              <a:spcBef>
                <a:spcPts val="750"/>
              </a:spcBef>
              <a:buFontTx/>
              <a:buNone/>
              <a:defRPr>
                <a:solidFill>
                  <a:schemeClr val="bg1"/>
                </a:solidFill>
              </a:defRPr>
            </a:lvl4pPr>
            <a:lvl5pPr marL="0" indent="0">
              <a:spcBef>
                <a:spcPts val="750"/>
              </a:spcBef>
              <a:buFontTx/>
              <a:buNone/>
              <a:defRPr>
                <a:solidFill>
                  <a:schemeClr val="bg1"/>
                </a:solidFill>
              </a:defRPr>
            </a:lvl5pPr>
            <a:lvl6pPr marL="0" indent="0">
              <a:spcBef>
                <a:spcPts val="750"/>
              </a:spcBef>
              <a:buFontTx/>
              <a:buNone/>
              <a:defRPr baseline="0">
                <a:solidFill>
                  <a:schemeClr val="bg1"/>
                </a:solidFill>
              </a:defRPr>
            </a:lvl6pPr>
            <a:lvl7pPr marL="0" indent="0">
              <a:spcBef>
                <a:spcPts val="750"/>
              </a:spcBef>
              <a:buFontTx/>
              <a:buNone/>
              <a:defRPr baseline="0">
                <a:solidFill>
                  <a:schemeClr val="bg1"/>
                </a:solidFill>
              </a:defRPr>
            </a:lvl7pPr>
            <a:lvl8pPr marL="0" indent="0">
              <a:spcBef>
                <a:spcPts val="750"/>
              </a:spcBef>
              <a:buFontTx/>
              <a:buNone/>
              <a:defRPr baseline="0">
                <a:solidFill>
                  <a:schemeClr val="bg1"/>
                </a:solidFill>
              </a:defRPr>
            </a:lvl8pPr>
            <a:lvl9pPr marL="0" indent="0">
              <a:spcBef>
                <a:spcPts val="750"/>
              </a:spcBef>
              <a:buFontTx/>
              <a:buNone/>
              <a:defRPr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reeform 9"/>
          <p:cNvSpPr>
            <a:spLocks noChangeAspect="1"/>
          </p:cNvSpPr>
          <p:nvPr userDrawn="1"/>
        </p:nvSpPr>
        <p:spPr bwMode="black">
          <a:xfrm>
            <a:off x="302365" y="-2"/>
            <a:ext cx="608531" cy="533138"/>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
        <p:nvSpPr>
          <p:cNvPr id="15" name="Footer Placeholder 4"/>
          <p:cNvSpPr txBox="1">
            <a:spLocks/>
          </p:cNvSpPr>
          <p:nvPr userDrawn="1"/>
        </p:nvSpPr>
        <p:spPr>
          <a:xfrm>
            <a:off x="6286500" y="6317033"/>
            <a:ext cx="5334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7" dirty="0">
                <a:solidFill>
                  <a:schemeClr val="bg1"/>
                </a:solidFill>
              </a:rPr>
              <a:t>© 2018 DXC Technology Company</a:t>
            </a:r>
          </a:p>
        </p:txBody>
      </p:sp>
    </p:spTree>
    <p:extLst>
      <p:ext uri="{BB962C8B-B14F-4D97-AF65-F5344CB8AC3E}">
        <p14:creationId xmlns:p14="http://schemas.microsoft.com/office/powerpoint/2010/main" val="39596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382600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image" Target="../media/image1.emf"/><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2E4355-4EBC-4985-9E64-75FBA8E97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AC5AF3-7966-4E0F-BD73-423552044C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2A6AF-1A6C-4F38-8DC9-F4F5BF64A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95911-9C06-47D3-B0D1-4513DDD7CC46}" type="datetimeFigureOut">
              <a:rPr lang="en-US" smtClean="0"/>
              <a:t>6/5/2018</a:t>
            </a:fld>
            <a:endParaRPr lang="en-US"/>
          </a:p>
        </p:txBody>
      </p:sp>
      <p:sp>
        <p:nvSpPr>
          <p:cNvPr id="5" name="Footer Placeholder 4">
            <a:extLst>
              <a:ext uri="{FF2B5EF4-FFF2-40B4-BE49-F238E27FC236}">
                <a16:creationId xmlns:a16="http://schemas.microsoft.com/office/drawing/2014/main" id="{282608E8-48ED-485E-B8E8-42AF703444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C83096-1800-4BAD-A0A4-8F31E3993E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D4A0B-8717-47C0-9D6B-BD883FE77EA2}" type="slidenum">
              <a:rPr lang="en-US" smtClean="0"/>
              <a:t>‹#›</a:t>
            </a:fld>
            <a:endParaRPr lang="en-US"/>
          </a:p>
        </p:txBody>
      </p:sp>
    </p:spTree>
    <p:extLst>
      <p:ext uri="{BB962C8B-B14F-4D97-AF65-F5344CB8AC3E}">
        <p14:creationId xmlns:p14="http://schemas.microsoft.com/office/powerpoint/2010/main" val="314329286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49" r:id="rId12"/>
    <p:sldLayoutId id="2147483650" r:id="rId13"/>
    <p:sldLayoutId id="2147483676" r:id="rId14"/>
    <p:sldLayoutId id="2147483653" r:id="rId15"/>
    <p:sldLayoutId id="2147483655" r:id="rId16"/>
    <p:sldLayoutId id="2147483661" r:id="rId17"/>
    <p:sldLayoutId id="2147483662" r:id="rId18"/>
    <p:sldLayoutId id="2147483654" r:id="rId19"/>
    <p:sldLayoutId id="2147483660" r:id="rId20"/>
    <p:sldLayoutId id="2147483656" r:id="rId21"/>
    <p:sldLayoutId id="2147483665" r:id="rId22"/>
    <p:sldLayoutId id="2147483657" r:id="rId23"/>
    <p:sldLayoutId id="2147483658" r:id="rId24"/>
    <p:sldLayoutId id="2147483659" r:id="rId25"/>
    <p:sldLayoutId id="2147483663" r:id="rId26"/>
    <p:sldLayoutId id="2147483664" r:id="rId27"/>
    <p:sldLayoutId id="2147483666" r:id="rId28"/>
    <p:sldLayoutId id="2147483667" r:id="rId29"/>
    <p:sldLayoutId id="2147483668" r:id="rId30"/>
    <p:sldLayoutId id="2147483669" r:id="rId31"/>
    <p:sldLayoutId id="2147483670" r:id="rId32"/>
    <p:sldLayoutId id="2147483671" r:id="rId33"/>
    <p:sldLayoutId id="2147483672" r:id="rId34"/>
    <p:sldLayoutId id="2147483673" r:id="rId35"/>
    <p:sldLayoutId id="2147483675" r:id="rId36"/>
    <p:sldLayoutId id="2147483677" r:id="rId37"/>
    <p:sldLayoutId id="2147483684" r:id="rId38"/>
    <p:sldLayoutId id="2147483678" r:id="rId39"/>
    <p:sldLayoutId id="2147483679" r:id="rId40"/>
    <p:sldLayoutId id="2147483680" r:id="rId41"/>
    <p:sldLayoutId id="2147483681" r:id="rId42"/>
    <p:sldLayoutId id="2147483682" r:id="rId43"/>
    <p:sldLayoutId id="2147483683" r:id="rId44"/>
    <p:sldLayoutId id="2147483685" r:id="rId45"/>
    <p:sldLayoutId id="2147483690" r:id="rId46"/>
    <p:sldLayoutId id="2147483686" r:id="rId47"/>
    <p:sldLayoutId id="2147483687" r:id="rId48"/>
    <p:sldLayoutId id="2147483688" r:id="rId49"/>
    <p:sldLayoutId id="2147483689" r:id="rId50"/>
    <p:sldLayoutId id="2147483691" r:id="rId51"/>
    <p:sldLayoutId id="2147483692" r:id="rId52"/>
    <p:sldLayoutId id="2147483693" r:id="rId53"/>
    <p:sldLayoutId id="2147483694" r:id="rId54"/>
    <p:sldLayoutId id="2147483695" r:id="rId55"/>
    <p:sldLayoutId id="2147483696" r:id="rId56"/>
    <p:sldLayoutId id="2147483697" r:id="rId57"/>
    <p:sldLayoutId id="2147483698" r:id="rId58"/>
    <p:sldLayoutId id="2147483699" r:id="rId59"/>
    <p:sldLayoutId id="2147483700" r:id="rId60"/>
    <p:sldLayoutId id="2147483702" r:id="rId61"/>
    <p:sldLayoutId id="2147483701" r:id="rId62"/>
    <p:sldLayoutId id="2147483704" r:id="rId63"/>
    <p:sldLayoutId id="2147483703" r:id="rId64"/>
    <p:sldLayoutId id="2147483730" r:id="rId65"/>
    <p:sldLayoutId id="2147483743"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8917D-82D1-4844-AFD7-8F07A5B31D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7B5759-1BA7-4A14-9505-58DE705E50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26576-FC11-49E4-910D-84A456A8E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352F7-7156-4270-855F-0DE0878336CE}" type="datetimeFigureOut">
              <a:rPr lang="en-US" smtClean="0"/>
              <a:t>6/5/2018</a:t>
            </a:fld>
            <a:endParaRPr lang="en-US"/>
          </a:p>
        </p:txBody>
      </p:sp>
      <p:sp>
        <p:nvSpPr>
          <p:cNvPr id="5" name="Footer Placeholder 4">
            <a:extLst>
              <a:ext uri="{FF2B5EF4-FFF2-40B4-BE49-F238E27FC236}">
                <a16:creationId xmlns:a16="http://schemas.microsoft.com/office/drawing/2014/main" id="{7C56DFE1-5F5D-428F-92DD-FAEC96F375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0100C-F235-447B-A6E4-C2E7438F65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3F387-4597-49D0-A9E6-4629629D9DFC}" type="slidenum">
              <a:rPr lang="en-US" smtClean="0"/>
              <a:t>‹#›</a:t>
            </a:fld>
            <a:endParaRPr lang="en-US"/>
          </a:p>
        </p:txBody>
      </p:sp>
    </p:spTree>
    <p:extLst>
      <p:ext uri="{BB962C8B-B14F-4D97-AF65-F5344CB8AC3E}">
        <p14:creationId xmlns:p14="http://schemas.microsoft.com/office/powerpoint/2010/main" val="287462314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pSp>
        <p:nvGrpSpPr>
          <p:cNvPr id="18" name="Group 17"/>
          <p:cNvGrpSpPr/>
          <p:nvPr userDrawn="1"/>
        </p:nvGrpSpPr>
        <p:grpSpPr>
          <a:xfrm>
            <a:off x="-76200" y="-76200"/>
            <a:ext cx="12344400" cy="7010400"/>
            <a:chOff x="-91440" y="-91440"/>
            <a:chExt cx="14813280" cy="8412480"/>
          </a:xfrm>
        </p:grpSpPr>
        <p:cxnSp>
          <p:nvCxnSpPr>
            <p:cNvPr id="12" name="Straight Connector 11"/>
            <p:cNvCxnSpPr/>
            <p:nvPr userDrawn="1"/>
          </p:nvCxnSpPr>
          <p:spPr>
            <a:xfrm>
              <a:off x="-9144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9144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9144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676120" y="639763"/>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676120" y="2057399"/>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4676120" y="7178674"/>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685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3944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685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3944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11887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5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3152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086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7543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7086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7543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5257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800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3726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98298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5257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98298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4800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a:off x="9372600" y="827532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11887200" y="-91440"/>
              <a:ext cx="0" cy="4572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a:off x="1467612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91440" y="7772400"/>
              <a:ext cx="45720" cy="0"/>
            </a:xfrm>
            <a:prstGeom prst="line">
              <a:avLst/>
            </a:prstGeom>
            <a:ln w="3175" cap="flat"/>
          </p:spPr>
          <p:style>
            <a:lnRef idx="2">
              <a:schemeClr val="accent1"/>
            </a:lnRef>
            <a:fillRef idx="0">
              <a:schemeClr val="accent1"/>
            </a:fillRef>
            <a:effectRef idx="1">
              <a:schemeClr val="accent1"/>
            </a:effectRef>
            <a:fontRef idx="minor">
              <a:schemeClr val="tx1"/>
            </a:fontRef>
          </p:style>
        </p:cxnSp>
      </p:grpSp>
      <p:sp>
        <p:nvSpPr>
          <p:cNvPr id="22" name="Freeform 9"/>
          <p:cNvSpPr>
            <a:spLocks noChangeAspect="1"/>
          </p:cNvSpPr>
          <p:nvPr userDrawn="1"/>
        </p:nvSpPr>
        <p:spPr bwMode="black">
          <a:xfrm>
            <a:off x="373592" y="0"/>
            <a:ext cx="468702" cy="410632"/>
          </a:xfrm>
          <a:custGeom>
            <a:avLst/>
            <a:gdLst>
              <a:gd name="T0" fmla="*/ 0 w 370"/>
              <a:gd name="T1" fmla="*/ 0 h 321"/>
              <a:gd name="T2" fmla="*/ 0 w 370"/>
              <a:gd name="T3" fmla="*/ 0 h 321"/>
              <a:gd name="T4" fmla="*/ 184 w 370"/>
              <a:gd name="T5" fmla="*/ 321 h 321"/>
              <a:gd name="T6" fmla="*/ 370 w 370"/>
              <a:gd name="T7" fmla="*/ 0 h 321"/>
              <a:gd name="T8" fmla="*/ 0 w 370"/>
              <a:gd name="T9" fmla="*/ 0 h 321"/>
            </a:gdLst>
            <a:ahLst/>
            <a:cxnLst>
              <a:cxn ang="0">
                <a:pos x="T0" y="T1"/>
              </a:cxn>
              <a:cxn ang="0">
                <a:pos x="T2" y="T3"/>
              </a:cxn>
              <a:cxn ang="0">
                <a:pos x="T4" y="T5"/>
              </a:cxn>
              <a:cxn ang="0">
                <a:pos x="T6" y="T7"/>
              </a:cxn>
              <a:cxn ang="0">
                <a:pos x="T8" y="T9"/>
              </a:cxn>
            </a:cxnLst>
            <a:rect l="0" t="0" r="r" b="b"/>
            <a:pathLst>
              <a:path w="370" h="321">
                <a:moveTo>
                  <a:pt x="0" y="0"/>
                </a:moveTo>
                <a:lnTo>
                  <a:pt x="0" y="0"/>
                </a:lnTo>
                <a:lnTo>
                  <a:pt x="184" y="321"/>
                </a:lnTo>
                <a:lnTo>
                  <a:pt x="370" y="0"/>
                </a:lnTo>
                <a:lnTo>
                  <a:pt x="0" y="0"/>
                </a:lnTo>
                <a:close/>
              </a:path>
            </a:pathLst>
          </a:custGeom>
          <a:solidFill>
            <a:srgbClr val="000000"/>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840"/>
          </a:p>
        </p:txBody>
      </p:sp>
      <p:sp>
        <p:nvSpPr>
          <p:cNvPr id="2" name="Title Placeholder 1"/>
          <p:cNvSpPr>
            <a:spLocks noGrp="1"/>
          </p:cNvSpPr>
          <p:nvPr userDrawn="1">
            <p:ph type="title"/>
          </p:nvPr>
        </p:nvSpPr>
        <p:spPr>
          <a:xfrm>
            <a:off x="571500" y="533136"/>
            <a:ext cx="11049000" cy="1181363"/>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userDrawn="1">
            <p:ph type="body" idx="1"/>
          </p:nvPr>
        </p:nvSpPr>
        <p:spPr>
          <a:xfrm>
            <a:off x="571500" y="1714500"/>
            <a:ext cx="9334500" cy="426772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3"/>
          <a:stretch>
            <a:fillRect/>
          </a:stretch>
        </p:blipFill>
        <p:spPr bwMode="black">
          <a:xfrm>
            <a:off x="454025" y="6188075"/>
            <a:ext cx="1706880" cy="484802"/>
          </a:xfrm>
          <a:prstGeom prst="rect">
            <a:avLst/>
          </a:prstGeom>
        </p:spPr>
      </p:pic>
      <p:sp>
        <p:nvSpPr>
          <p:cNvPr id="60" name="Text Box 115"/>
          <p:cNvSpPr txBox="1">
            <a:spLocks noChangeArrowheads="1"/>
          </p:cNvSpPr>
          <p:nvPr userDrawn="1"/>
        </p:nvSpPr>
        <p:spPr bwMode="auto">
          <a:xfrm>
            <a:off x="9911292" y="6317031"/>
            <a:ext cx="1366308" cy="228600"/>
          </a:xfrm>
          <a:prstGeom prst="rect">
            <a:avLst/>
          </a:prstGeom>
          <a:noFill/>
          <a:ln w="9525">
            <a:noFill/>
            <a:miter lim="800000"/>
            <a:headEnd/>
            <a:tailEnd/>
          </a:ln>
          <a:effectLst/>
        </p:spPr>
        <p:txBody>
          <a:bodyPr wrap="none" lIns="0" tIns="0" rIns="0" bIns="0" anchor="ctr" anchorCtr="0">
            <a:noAutofit/>
          </a:bodyPr>
          <a:lstStyle/>
          <a:p>
            <a:pPr algn="r" defTabSz="683921">
              <a:spcBef>
                <a:spcPts val="0"/>
              </a:spcBef>
            </a:pPr>
            <a:fld id="{03C7D0F0-10D5-4191-B6F4-99306F468FEF}" type="datetime4">
              <a:rPr lang="en-US" sz="917" b="0" smtClean="0">
                <a:solidFill>
                  <a:schemeClr val="tx1"/>
                </a:solidFill>
              </a:rPr>
              <a:pPr algn="r" defTabSz="683921">
                <a:spcBef>
                  <a:spcPts val="0"/>
                </a:spcBef>
              </a:pPr>
              <a:t>June 5, 2018</a:t>
            </a:fld>
            <a:endParaRPr lang="en-US" sz="917" b="0" dirty="0">
              <a:solidFill>
                <a:schemeClr val="tx1"/>
              </a:solidFill>
            </a:endParaRPr>
          </a:p>
        </p:txBody>
      </p:sp>
      <p:sp>
        <p:nvSpPr>
          <p:cNvPr id="61" name="Text Box 115"/>
          <p:cNvSpPr txBox="1">
            <a:spLocks noChangeArrowheads="1"/>
          </p:cNvSpPr>
          <p:nvPr userDrawn="1"/>
        </p:nvSpPr>
        <p:spPr bwMode="auto">
          <a:xfrm>
            <a:off x="11277600" y="6317033"/>
            <a:ext cx="342900" cy="228600"/>
          </a:xfrm>
          <a:prstGeom prst="rect">
            <a:avLst/>
          </a:prstGeom>
          <a:noFill/>
          <a:ln w="9525">
            <a:noFill/>
            <a:miter lim="800000"/>
            <a:headEnd/>
            <a:tailEnd/>
          </a:ln>
          <a:effectLst/>
        </p:spPr>
        <p:txBody>
          <a:bodyPr wrap="square" lIns="0" tIns="0" rIns="0" bIns="0" anchor="ctr" anchorCtr="0">
            <a:noAutofit/>
          </a:bodyPr>
          <a:lstStyle/>
          <a:p>
            <a:pPr algn="r" defTabSz="683921">
              <a:spcBef>
                <a:spcPts val="0"/>
              </a:spcBef>
            </a:pPr>
            <a:fld id="{18E29826-F105-4F77-B977-03F4A4723A21}" type="slidenum">
              <a:rPr lang="en-US" sz="917" b="1" smtClean="0">
                <a:solidFill>
                  <a:schemeClr val="tx1"/>
                </a:solidFill>
              </a:rPr>
              <a:pPr algn="r" defTabSz="683921">
                <a:spcBef>
                  <a:spcPts val="0"/>
                </a:spcBef>
              </a:pPr>
              <a:t>‹#›</a:t>
            </a:fld>
            <a:endParaRPr lang="en-US" sz="917" b="1" dirty="0">
              <a:solidFill>
                <a:schemeClr val="tx1"/>
              </a:solidFill>
            </a:endParaRPr>
          </a:p>
        </p:txBody>
      </p:sp>
      <p:sp>
        <p:nvSpPr>
          <p:cNvPr id="62" name="Footer Placeholder 4"/>
          <p:cNvSpPr txBox="1">
            <a:spLocks/>
          </p:cNvSpPr>
          <p:nvPr userDrawn="1"/>
        </p:nvSpPr>
        <p:spPr>
          <a:xfrm>
            <a:off x="4000500" y="6317033"/>
            <a:ext cx="4191000"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17" dirty="0"/>
              <a:t>© 2018 DXC Technology Company</a:t>
            </a:r>
          </a:p>
        </p:txBody>
      </p:sp>
    </p:spTree>
    <p:extLst>
      <p:ext uri="{BB962C8B-B14F-4D97-AF65-F5344CB8AC3E}">
        <p14:creationId xmlns:p14="http://schemas.microsoft.com/office/powerpoint/2010/main" val="2962115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9151" rtl="0" eaLnBrk="1" latinLnBrk="0" hangingPunct="1">
        <a:lnSpc>
          <a:spcPct val="85000"/>
        </a:lnSpc>
        <a:spcBef>
          <a:spcPct val="0"/>
        </a:spcBef>
        <a:buNone/>
        <a:defRPr sz="3333" b="1" kern="1200">
          <a:solidFill>
            <a:schemeClr val="tx1"/>
          </a:solidFill>
          <a:latin typeface="+mj-lt"/>
          <a:ea typeface="+mj-ea"/>
          <a:cs typeface="+mj-cs"/>
        </a:defRPr>
      </a:lvl1pPr>
    </p:titleStyle>
    <p:bodyStyle>
      <a:lvl1pPr marL="0" indent="0" algn="l" defTabSz="1219151" rtl="0" eaLnBrk="1" latinLnBrk="0" hangingPunct="1">
        <a:spcBef>
          <a:spcPts val="1000"/>
        </a:spcBef>
        <a:buFontTx/>
        <a:buNone/>
        <a:defRPr sz="1667" b="1" kern="1200">
          <a:solidFill>
            <a:schemeClr val="tx1"/>
          </a:solidFill>
          <a:latin typeface="+mn-lt"/>
          <a:ea typeface="+mn-ea"/>
          <a:cs typeface="+mn-cs"/>
        </a:defRPr>
      </a:lvl1pPr>
      <a:lvl2pPr marL="0" indent="0" algn="l" defTabSz="1219151" rtl="0" eaLnBrk="1" latinLnBrk="0" hangingPunct="1">
        <a:spcBef>
          <a:spcPts val="1000"/>
        </a:spcBef>
        <a:buFontTx/>
        <a:buNone/>
        <a:defRPr sz="1667" kern="1200">
          <a:solidFill>
            <a:schemeClr val="tx1"/>
          </a:solidFill>
          <a:latin typeface="+mn-lt"/>
          <a:ea typeface="+mn-ea"/>
          <a:cs typeface="+mn-cs"/>
        </a:defRPr>
      </a:lvl2pPr>
      <a:lvl3pPr marL="190492" indent="-190492" algn="l" defTabSz="1219151" rtl="0" eaLnBrk="1" latinLnBrk="0" hangingPunct="1">
        <a:spcBef>
          <a:spcPts val="1000"/>
        </a:spcBef>
        <a:buFont typeface="Arial" pitchFamily="34" charset="0"/>
        <a:buChar char="•"/>
        <a:tabLst/>
        <a:defRPr sz="1667" kern="1200">
          <a:solidFill>
            <a:schemeClr val="tx1"/>
          </a:solidFill>
          <a:latin typeface="+mn-lt"/>
          <a:ea typeface="+mn-ea"/>
          <a:cs typeface="+mn-cs"/>
        </a:defRPr>
      </a:lvl3pPr>
      <a:lvl4pPr marL="380985" indent="-190492" algn="l" defTabSz="1219151" rtl="0" eaLnBrk="1" latinLnBrk="0" hangingPunct="1">
        <a:spcBef>
          <a:spcPts val="500"/>
        </a:spcBef>
        <a:buFont typeface="Arial" pitchFamily="34" charset="0"/>
        <a:buChar char="–"/>
        <a:tabLst/>
        <a:defRPr sz="1667" kern="1200">
          <a:solidFill>
            <a:schemeClr val="tx1"/>
          </a:solidFill>
          <a:latin typeface="+mn-lt"/>
          <a:ea typeface="+mn-ea"/>
          <a:cs typeface="+mn-cs"/>
        </a:defRPr>
      </a:lvl4pPr>
      <a:lvl5pPr marL="571477" indent="-190492" algn="l" defTabSz="1219151" rtl="0" eaLnBrk="1" latinLnBrk="0" hangingPunct="1">
        <a:spcBef>
          <a:spcPts val="500"/>
        </a:spcBef>
        <a:buFont typeface="Arial" pitchFamily="34" charset="0"/>
        <a:buChar char="–"/>
        <a:tabLst/>
        <a:defRPr sz="1667" kern="1200">
          <a:solidFill>
            <a:schemeClr val="tx1"/>
          </a:solidFill>
          <a:latin typeface="+mn-lt"/>
          <a:ea typeface="+mn-ea"/>
          <a:cs typeface="+mn-cs"/>
        </a:defRPr>
      </a:lvl5pPr>
      <a:lvl6pPr marL="761970" indent="-190492" algn="l" defTabSz="1219151" rtl="0" eaLnBrk="1" latinLnBrk="0" hangingPunct="1">
        <a:spcBef>
          <a:spcPts val="500"/>
        </a:spcBef>
        <a:buFont typeface="Arial" pitchFamily="34" charset="0"/>
        <a:buChar char="–"/>
        <a:defRPr sz="1667" kern="1200">
          <a:solidFill>
            <a:schemeClr val="tx1"/>
          </a:solidFill>
          <a:latin typeface="+mn-lt"/>
          <a:ea typeface="+mn-ea"/>
          <a:cs typeface="+mn-cs"/>
        </a:defRPr>
      </a:lvl6pPr>
      <a:lvl7pPr marL="952462" indent="-190492" algn="l" defTabSz="1219151" rtl="0" eaLnBrk="1" latinLnBrk="0" hangingPunct="1">
        <a:spcBef>
          <a:spcPts val="500"/>
        </a:spcBef>
        <a:buFont typeface="Arial" pitchFamily="34" charset="0"/>
        <a:buChar char="–"/>
        <a:tabLst/>
        <a:defRPr sz="1667" kern="1200">
          <a:solidFill>
            <a:schemeClr val="tx1"/>
          </a:solidFill>
          <a:latin typeface="+mn-lt"/>
          <a:ea typeface="+mn-ea"/>
          <a:cs typeface="+mn-cs"/>
        </a:defRPr>
      </a:lvl7pPr>
      <a:lvl8pPr marL="1142954" indent="-190492" algn="l" defTabSz="1219151" rtl="0" eaLnBrk="1" latinLnBrk="0" hangingPunct="1">
        <a:spcBef>
          <a:spcPts val="500"/>
        </a:spcBef>
        <a:buFont typeface="Arial" pitchFamily="34" charset="0"/>
        <a:buChar char="–"/>
        <a:defRPr sz="1667" kern="1200" baseline="0">
          <a:solidFill>
            <a:schemeClr val="tx1"/>
          </a:solidFill>
          <a:latin typeface="+mn-lt"/>
          <a:ea typeface="+mn-ea"/>
          <a:cs typeface="+mn-cs"/>
        </a:defRPr>
      </a:lvl8pPr>
      <a:lvl9pPr marL="1333447" indent="-190492" algn="l" defTabSz="1219151" rtl="0" eaLnBrk="1" latinLnBrk="0" hangingPunct="1">
        <a:spcBef>
          <a:spcPts val="500"/>
        </a:spcBef>
        <a:buFont typeface="Arial" pitchFamily="34" charset="0"/>
        <a:buChar char="–"/>
        <a:tabLst/>
        <a:defRPr sz="1667" kern="1200" baseline="0">
          <a:solidFill>
            <a:schemeClr val="tx1"/>
          </a:solidFill>
          <a:latin typeface="+mn-lt"/>
          <a:ea typeface="+mn-ea"/>
          <a:cs typeface="+mn-cs"/>
        </a:defRPr>
      </a:lvl9pPr>
    </p:bodyStyle>
    <p:otherStyle>
      <a:defPPr>
        <a:defRPr lang="en-US"/>
      </a:defPPr>
      <a:lvl1pPr marL="0" algn="l" defTabSz="1219151" rtl="0" eaLnBrk="1" latinLnBrk="0" hangingPunct="1">
        <a:defRPr sz="1500" kern="1200">
          <a:solidFill>
            <a:schemeClr val="tx1"/>
          </a:solidFill>
          <a:latin typeface="+mn-lt"/>
          <a:ea typeface="+mn-ea"/>
          <a:cs typeface="+mn-cs"/>
        </a:defRPr>
      </a:lvl1pPr>
      <a:lvl2pPr marL="609576" algn="l" defTabSz="1219151" rtl="0" eaLnBrk="1" latinLnBrk="0" hangingPunct="1">
        <a:defRPr sz="1500" kern="1200">
          <a:solidFill>
            <a:schemeClr val="tx1"/>
          </a:solidFill>
          <a:latin typeface="+mn-lt"/>
          <a:ea typeface="+mn-ea"/>
          <a:cs typeface="+mn-cs"/>
        </a:defRPr>
      </a:lvl2pPr>
      <a:lvl3pPr marL="1219151" algn="l" defTabSz="1219151" rtl="0" eaLnBrk="1" latinLnBrk="0" hangingPunct="1">
        <a:defRPr sz="1500" kern="1200">
          <a:solidFill>
            <a:schemeClr val="tx1"/>
          </a:solidFill>
          <a:latin typeface="+mn-lt"/>
          <a:ea typeface="+mn-ea"/>
          <a:cs typeface="+mn-cs"/>
        </a:defRPr>
      </a:lvl3pPr>
      <a:lvl4pPr marL="1828727" algn="l" defTabSz="1219151" rtl="0" eaLnBrk="1" latinLnBrk="0" hangingPunct="1">
        <a:defRPr sz="1500" kern="1200">
          <a:solidFill>
            <a:schemeClr val="tx1"/>
          </a:solidFill>
          <a:latin typeface="+mn-lt"/>
          <a:ea typeface="+mn-ea"/>
          <a:cs typeface="+mn-cs"/>
        </a:defRPr>
      </a:lvl4pPr>
      <a:lvl5pPr marL="2438302" algn="l" defTabSz="1219151" rtl="0" eaLnBrk="1" latinLnBrk="0" hangingPunct="1">
        <a:defRPr sz="1500" kern="1200">
          <a:solidFill>
            <a:schemeClr val="tx1"/>
          </a:solidFill>
          <a:latin typeface="+mn-lt"/>
          <a:ea typeface="+mn-ea"/>
          <a:cs typeface="+mn-cs"/>
        </a:defRPr>
      </a:lvl5pPr>
      <a:lvl6pPr marL="3047878" algn="l" defTabSz="1219151" rtl="0" eaLnBrk="1" latinLnBrk="0" hangingPunct="1">
        <a:defRPr sz="1500" kern="1200">
          <a:solidFill>
            <a:schemeClr val="tx1"/>
          </a:solidFill>
          <a:latin typeface="+mn-lt"/>
          <a:ea typeface="+mn-ea"/>
          <a:cs typeface="+mn-cs"/>
        </a:defRPr>
      </a:lvl6pPr>
      <a:lvl7pPr marL="3657454" algn="l" defTabSz="1219151" rtl="0" eaLnBrk="1" latinLnBrk="0" hangingPunct="1">
        <a:defRPr sz="1500" kern="1200">
          <a:solidFill>
            <a:schemeClr val="tx1"/>
          </a:solidFill>
          <a:latin typeface="+mn-lt"/>
          <a:ea typeface="+mn-ea"/>
          <a:cs typeface="+mn-cs"/>
        </a:defRPr>
      </a:lvl7pPr>
      <a:lvl8pPr marL="4267029" algn="l" defTabSz="1219151" rtl="0" eaLnBrk="1" latinLnBrk="0" hangingPunct="1">
        <a:defRPr sz="1500" kern="1200">
          <a:solidFill>
            <a:schemeClr val="tx1"/>
          </a:solidFill>
          <a:latin typeface="+mn-lt"/>
          <a:ea typeface="+mn-ea"/>
          <a:cs typeface="+mn-cs"/>
        </a:defRPr>
      </a:lvl8pPr>
      <a:lvl9pPr marL="4876605" algn="l" defTabSz="1219151" rtl="0" eaLnBrk="1" latinLnBrk="0" hangingPunct="1">
        <a:defRPr sz="15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
          <p15:clr>
            <a:srgbClr val="F26B43"/>
          </p15:clr>
        </p15:guide>
        <p15:guide id="2" pos="4608">
          <p15:clr>
            <a:srgbClr val="F26B43"/>
          </p15:clr>
        </p15:guide>
        <p15:guide id="3" pos="432">
          <p15:clr>
            <a:srgbClr val="F26B43"/>
          </p15:clr>
        </p15:guide>
        <p15:guide id="4" pos="3024">
          <p15:clr>
            <a:srgbClr val="F26B43"/>
          </p15:clr>
        </p15:guide>
        <p15:guide id="5" pos="3312">
          <p15:clr>
            <a:srgbClr val="F26B43"/>
          </p15:clr>
        </p15:guide>
        <p15:guide id="6" pos="4464">
          <p15:clr>
            <a:srgbClr val="F26B43"/>
          </p15:clr>
        </p15:guide>
        <p15:guide id="7" pos="4752">
          <p15:clr>
            <a:srgbClr val="F26B43"/>
          </p15:clr>
        </p15:guide>
        <p15:guide id="8" pos="5904">
          <p15:clr>
            <a:srgbClr val="F26B43"/>
          </p15:clr>
        </p15:guide>
        <p15:guide id="9" pos="6192">
          <p15:clr>
            <a:srgbClr val="F26B43"/>
          </p15:clr>
        </p15:guide>
        <p15:guide id="10" pos="7488">
          <p15:clr>
            <a:srgbClr val="F26B43"/>
          </p15:clr>
        </p15:guide>
        <p15:guide id="11" pos="8784">
          <p15:clr>
            <a:srgbClr val="F26B43"/>
          </p15:clr>
        </p15:guide>
        <p15:guide id="12" orient="horz" pos="1296">
          <p15:clr>
            <a:srgbClr val="F26B43"/>
          </p15:clr>
        </p15:guide>
        <p15:guide id="13" orient="horz" pos="4522">
          <p15:clr>
            <a:srgbClr val="F26B43"/>
          </p15:clr>
        </p15:guide>
        <p15:guide id="14" orient="horz" pos="489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6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tif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6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8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8.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1D3F13-2EB6-4C5F-8D2D-282A3C716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3377" y="5928651"/>
            <a:ext cx="2114840" cy="784464"/>
          </a:xfrm>
          <a:prstGeom prst="rect">
            <a:avLst/>
          </a:prstGeom>
        </p:spPr>
      </p:pic>
      <p:grpSp>
        <p:nvGrpSpPr>
          <p:cNvPr id="18" name="Group 17">
            <a:extLst>
              <a:ext uri="{FF2B5EF4-FFF2-40B4-BE49-F238E27FC236}">
                <a16:creationId xmlns:a16="http://schemas.microsoft.com/office/drawing/2014/main" id="{C810DD63-55F4-48A6-A10B-9402BC8CC00D}"/>
              </a:ext>
            </a:extLst>
          </p:cNvPr>
          <p:cNvGrpSpPr/>
          <p:nvPr/>
        </p:nvGrpSpPr>
        <p:grpSpPr>
          <a:xfrm>
            <a:off x="4901820" y="5906514"/>
            <a:ext cx="2470984" cy="866084"/>
            <a:chOff x="-254257" y="5959259"/>
            <a:chExt cx="2470984" cy="866084"/>
          </a:xfrm>
        </p:grpSpPr>
        <p:sp>
          <p:nvSpPr>
            <p:cNvPr id="19" name="Rectangle 18">
              <a:extLst>
                <a:ext uri="{FF2B5EF4-FFF2-40B4-BE49-F238E27FC236}">
                  <a16:creationId xmlns:a16="http://schemas.microsoft.com/office/drawing/2014/main" id="{3BE2766A-24CB-4EC0-B9EF-940B8E28C574}"/>
                </a:ext>
              </a:extLst>
            </p:cNvPr>
            <p:cNvSpPr/>
            <p:nvPr/>
          </p:nvSpPr>
          <p:spPr>
            <a:xfrm>
              <a:off x="6974" y="5959259"/>
              <a:ext cx="2209753" cy="866084"/>
            </a:xfrm>
            <a:prstGeom prst="rect">
              <a:avLst/>
            </a:prstGeom>
            <a:solidFill>
              <a:srgbClr val="FFFFFF"/>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BF03B10-9A2B-4941-BD39-0F1DC9015D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257" y="6033625"/>
              <a:ext cx="2373162" cy="624813"/>
            </a:xfrm>
            <a:prstGeom prst="rect">
              <a:avLst/>
            </a:prstGeom>
          </p:spPr>
        </p:pic>
      </p:grpSp>
      <p:pic>
        <p:nvPicPr>
          <p:cNvPr id="7" name="Picture 6">
            <a:extLst>
              <a:ext uri="{FF2B5EF4-FFF2-40B4-BE49-F238E27FC236}">
                <a16:creationId xmlns:a16="http://schemas.microsoft.com/office/drawing/2014/main" id="{43571E28-7F13-4C54-8DB9-6B67D846EAD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868" y="6176427"/>
            <a:ext cx="2593908" cy="410593"/>
          </a:xfrm>
          <a:prstGeom prst="rect">
            <a:avLst/>
          </a:prstGeom>
        </p:spPr>
      </p:pic>
      <p:pic>
        <p:nvPicPr>
          <p:cNvPr id="10" name="Picture 9">
            <a:extLst>
              <a:ext uri="{FF2B5EF4-FFF2-40B4-BE49-F238E27FC236}">
                <a16:creationId xmlns:a16="http://schemas.microsoft.com/office/drawing/2014/main" id="{286728A1-847C-4A2D-B91B-E62C9D7FD5E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4721" y="2825005"/>
            <a:ext cx="8247360" cy="4123680"/>
          </a:xfrm>
          <a:prstGeom prst="rect">
            <a:avLst/>
          </a:prstGeom>
        </p:spPr>
      </p:pic>
      <p:pic>
        <p:nvPicPr>
          <p:cNvPr id="14" name="Content Placeholder 4">
            <a:extLst>
              <a:ext uri="{FF2B5EF4-FFF2-40B4-BE49-F238E27FC236}">
                <a16:creationId xmlns:a16="http://schemas.microsoft.com/office/drawing/2014/main" id="{2B8FBE5E-5A83-48E5-81D8-F7A64EFC1B3B}"/>
              </a:ext>
            </a:extLst>
          </p:cNvPr>
          <p:cNvPicPr>
            <a:picLocks noChangeAspect="1"/>
          </p:cNvPicPr>
          <p:nvPr/>
        </p:nvPicPr>
        <p:blipFill>
          <a:blip r:embed="rId7"/>
          <a:stretch>
            <a:fillRect/>
          </a:stretch>
        </p:blipFill>
        <p:spPr>
          <a:xfrm>
            <a:off x="1" y="0"/>
            <a:ext cx="12192000" cy="3597263"/>
          </a:xfrm>
          <a:prstGeom prst="rect">
            <a:avLst/>
          </a:prstGeom>
        </p:spPr>
      </p:pic>
      <p:sp>
        <p:nvSpPr>
          <p:cNvPr id="17" name="Rectangle 16">
            <a:extLst>
              <a:ext uri="{FF2B5EF4-FFF2-40B4-BE49-F238E27FC236}">
                <a16:creationId xmlns:a16="http://schemas.microsoft.com/office/drawing/2014/main" id="{17E5BB7F-5A32-4FDA-B998-72BA333DB7B1}"/>
              </a:ext>
            </a:extLst>
          </p:cNvPr>
          <p:cNvSpPr/>
          <p:nvPr/>
        </p:nvSpPr>
        <p:spPr>
          <a:xfrm>
            <a:off x="0" y="0"/>
            <a:ext cx="12192000" cy="3597263"/>
          </a:xfrm>
          <a:prstGeom prst="rect">
            <a:avLst/>
          </a:prstGeom>
          <a:gradFill>
            <a:gsLst>
              <a:gs pos="2000">
                <a:srgbClr val="DE2B73">
                  <a:alpha val="26000"/>
                </a:srgbClr>
              </a:gs>
              <a:gs pos="30000">
                <a:srgbClr val="E03D62">
                  <a:alpha val="41000"/>
                </a:srgbClr>
              </a:gs>
              <a:gs pos="52000">
                <a:srgbClr val="EB8D59">
                  <a:alpha val="6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D602EDB-79D6-45F7-80D9-618236CD7A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3668" y="4399371"/>
            <a:ext cx="834258" cy="974948"/>
          </a:xfrm>
          <a:prstGeom prst="rect">
            <a:avLst/>
          </a:prstGeom>
        </p:spPr>
      </p:pic>
      <p:sp>
        <p:nvSpPr>
          <p:cNvPr id="11" name="TextBox 10">
            <a:extLst>
              <a:ext uri="{FF2B5EF4-FFF2-40B4-BE49-F238E27FC236}">
                <a16:creationId xmlns:a16="http://schemas.microsoft.com/office/drawing/2014/main" id="{BC7DD7E6-290B-46EC-A3D7-AB27541AF317}"/>
              </a:ext>
            </a:extLst>
          </p:cNvPr>
          <p:cNvSpPr txBox="1"/>
          <p:nvPr/>
        </p:nvSpPr>
        <p:spPr>
          <a:xfrm>
            <a:off x="0" y="644469"/>
            <a:ext cx="12192000" cy="2308324"/>
          </a:xfrm>
          <a:prstGeom prst="rect">
            <a:avLst/>
          </a:prstGeom>
          <a:noFill/>
        </p:spPr>
        <p:txBody>
          <a:bodyPr wrap="square" rtlCol="0">
            <a:spAutoFit/>
          </a:bodyPr>
          <a:lstStyle/>
          <a:p>
            <a:pPr algn="ctr"/>
            <a:r>
              <a:rPr lang="en-US" sz="7200" b="1" dirty="0">
                <a:solidFill>
                  <a:schemeClr val="bg1"/>
                </a:solidFill>
              </a:rPr>
              <a:t>Consumer-Mediated Exchange</a:t>
            </a:r>
          </a:p>
          <a:p>
            <a:pPr algn="ctr"/>
            <a:r>
              <a:rPr lang="en-US" sz="7200" b="1" dirty="0">
                <a:solidFill>
                  <a:schemeClr val="bg1"/>
                </a:solidFill>
              </a:rPr>
              <a:t>Presentation</a:t>
            </a:r>
          </a:p>
        </p:txBody>
      </p:sp>
    </p:spTree>
    <p:extLst>
      <p:ext uri="{BB962C8B-B14F-4D97-AF65-F5344CB8AC3E}">
        <p14:creationId xmlns:p14="http://schemas.microsoft.com/office/powerpoint/2010/main" val="30191862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533B2771-0F63-40B7-9004-A1F2BA97D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027" y="0"/>
            <a:ext cx="10246769" cy="6858000"/>
          </a:xfrm>
          <a:prstGeom prst="rect">
            <a:avLst/>
          </a:prstGeom>
        </p:spPr>
      </p:pic>
      <p:sp>
        <p:nvSpPr>
          <p:cNvPr id="77" name="TextBox 76"/>
          <p:cNvSpPr txBox="1"/>
          <p:nvPr/>
        </p:nvSpPr>
        <p:spPr>
          <a:xfrm>
            <a:off x="575246" y="1201385"/>
            <a:ext cx="8710797" cy="4714555"/>
          </a:xfrm>
          <a:prstGeom prst="rect">
            <a:avLst/>
          </a:prstGeom>
          <a:noFill/>
        </p:spPr>
        <p:txBody>
          <a:bodyPr wrap="square" rIns="144000" bIns="36000" numCol="1" spcCol="360000" rtlCol="0">
            <a:spAutoFit/>
          </a:bodyPr>
          <a:lstStyle/>
          <a:p>
            <a:r>
              <a:rPr lang="en-US" sz="2000" b="1" dirty="0">
                <a:solidFill>
                  <a:schemeClr val="tx1">
                    <a:lumMod val="75000"/>
                  </a:schemeClr>
                </a:solidFill>
              </a:rPr>
              <a:t>Linda May Shannon (Scenario 2)</a:t>
            </a:r>
          </a:p>
          <a:p>
            <a:endParaRPr lang="en-US" sz="2000" dirty="0">
              <a:solidFill>
                <a:schemeClr val="tx1">
                  <a:lumMod val="75000"/>
                </a:schemeClr>
              </a:solidFill>
            </a:endParaRPr>
          </a:p>
          <a:p>
            <a:r>
              <a:rPr lang="en-US" sz="2000" dirty="0">
                <a:solidFill>
                  <a:schemeClr val="tx1">
                    <a:lumMod val="75000"/>
                  </a:schemeClr>
                </a:solidFill>
              </a:rPr>
              <a:t>Linda May Shannon, an 18-year-old enrolling freshman is “on her own” for the first time and needs to find and collect her immunization records so that she can share them with her parents.</a:t>
            </a:r>
          </a:p>
          <a:p>
            <a:pPr>
              <a:spcAft>
                <a:spcPts val="600"/>
              </a:spcAft>
            </a:pPr>
            <a:endParaRPr lang="en-US" sz="2000" dirty="0">
              <a:solidFill>
                <a:schemeClr val="tx1">
                  <a:lumMod val="75000"/>
                </a:schemeClr>
              </a:solidFill>
            </a:endParaRPr>
          </a:p>
          <a:p>
            <a:pPr marL="342900" indent="-342900">
              <a:spcAft>
                <a:spcPts val="600"/>
              </a:spcAft>
              <a:buFont typeface="Arial" panose="020B0604020202020204" pitchFamily="34" charset="0"/>
              <a:buChar char="•"/>
            </a:pPr>
            <a:r>
              <a:rPr lang="en-US" sz="2000" dirty="0">
                <a:solidFill>
                  <a:schemeClr val="tx1">
                    <a:lumMod val="75000"/>
                  </a:schemeClr>
                </a:solidFill>
              </a:rPr>
              <a:t>Linda wants her family to access some information, but not all</a:t>
            </a:r>
          </a:p>
          <a:p>
            <a:pPr marL="342900" indent="-342900">
              <a:spcAft>
                <a:spcPts val="600"/>
              </a:spcAft>
              <a:buFont typeface="Arial" panose="020B0604020202020204" pitchFamily="34" charset="0"/>
              <a:buChar char="•"/>
            </a:pPr>
            <a:r>
              <a:rPr lang="en-US" sz="2000" dirty="0">
                <a:solidFill>
                  <a:schemeClr val="tx1">
                    <a:lumMod val="75000"/>
                  </a:schemeClr>
                </a:solidFill>
              </a:rPr>
              <a:t>She will create a Right of Access consent directive that allows her parents to view her non-sensitive information (i.e. restricts access to HPV)</a:t>
            </a:r>
          </a:p>
          <a:p>
            <a:pPr marL="342900" indent="-342900">
              <a:spcAft>
                <a:spcPts val="600"/>
              </a:spcAft>
              <a:buFont typeface="Arial" panose="020B0604020202020204" pitchFamily="34" charset="0"/>
              <a:buChar char="•"/>
            </a:pPr>
            <a:r>
              <a:rPr lang="en-US" sz="2000" dirty="0" err="1">
                <a:solidFill>
                  <a:schemeClr val="tx1">
                    <a:lumMod val="75000"/>
                  </a:schemeClr>
                </a:solidFill>
              </a:rPr>
              <a:t>inNocuus</a:t>
            </a:r>
            <a:r>
              <a:rPr lang="en-US" sz="2000" dirty="0">
                <a:solidFill>
                  <a:schemeClr val="tx1">
                    <a:lumMod val="75000"/>
                  </a:schemeClr>
                </a:solidFill>
              </a:rPr>
              <a:t> will request Linda’s immunizations information from SLS for access by her parents</a:t>
            </a:r>
          </a:p>
          <a:p>
            <a:pPr marL="342900" indent="-342900">
              <a:spcAft>
                <a:spcPts val="600"/>
              </a:spcAft>
              <a:buFont typeface="Arial" panose="020B0604020202020204" pitchFamily="34" charset="0"/>
              <a:buChar char="•"/>
            </a:pPr>
            <a:r>
              <a:rPr lang="en-US" sz="2000" dirty="0">
                <a:solidFill>
                  <a:schemeClr val="tx1">
                    <a:lumMod val="75000"/>
                  </a:schemeClr>
                </a:solidFill>
              </a:rPr>
              <a:t>SLS will filter what is returned to </a:t>
            </a:r>
            <a:r>
              <a:rPr lang="en-US" sz="2000" dirty="0" err="1">
                <a:solidFill>
                  <a:schemeClr val="tx1">
                    <a:lumMod val="75000"/>
                  </a:schemeClr>
                </a:solidFill>
              </a:rPr>
              <a:t>inNocuus</a:t>
            </a:r>
            <a:r>
              <a:rPr lang="en-US" sz="2000" dirty="0">
                <a:solidFill>
                  <a:schemeClr val="tx1">
                    <a:lumMod val="75000"/>
                  </a:schemeClr>
                </a:solidFill>
              </a:rPr>
              <a:t> based on Linda’s ROA consent directive</a:t>
            </a:r>
          </a:p>
          <a:p>
            <a:pPr marL="742950" lvl="1" indent="-285750">
              <a:buFont typeface="Arial" panose="020B0604020202020204" pitchFamily="34" charset="0"/>
              <a:buChar char="•"/>
            </a:pPr>
            <a:endParaRPr lang="en-US" sz="1600" dirty="0">
              <a:solidFill>
                <a:schemeClr val="tx1">
                  <a:lumMod val="75000"/>
                </a:schemeClr>
              </a:solidFill>
              <a:ea typeface="Lato" charset="0"/>
              <a:cs typeface="Lato" charset="0"/>
            </a:endParaRPr>
          </a:p>
        </p:txBody>
      </p:sp>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18" y="6142571"/>
            <a:ext cx="1259975" cy="467366"/>
          </a:xfrm>
          <a:prstGeom prst="rect">
            <a:avLst/>
          </a:prstGeom>
        </p:spPr>
      </p:pic>
      <p:sp>
        <p:nvSpPr>
          <p:cNvPr id="64" name="Rectangle 63"/>
          <p:cNvSpPr/>
          <p:nvPr/>
        </p:nvSpPr>
        <p:spPr>
          <a:xfrm>
            <a:off x="0" y="6425317"/>
            <a:ext cx="12192000" cy="246221"/>
          </a:xfrm>
          <a:prstGeom prst="rect">
            <a:avLst/>
          </a:prstGeom>
        </p:spPr>
        <p:txBody>
          <a:bodyPr wrap="square">
            <a:spAutoFit/>
          </a:bodyPr>
          <a:lstStyle/>
          <a:p>
            <a:pPr algn="ctr"/>
            <a:r>
              <a:rPr lang="en-US" sz="1000"/>
              <a:t>Copyright 2018 - Michigan Health Information Network Shared Services</a:t>
            </a:r>
            <a:endParaRPr lang="en-US" sz="1000" dirty="0"/>
          </a:p>
        </p:txBody>
      </p:sp>
      <p:sp>
        <p:nvSpPr>
          <p:cNvPr id="8" name="Title 5">
            <a:extLst>
              <a:ext uri="{FF2B5EF4-FFF2-40B4-BE49-F238E27FC236}">
                <a16:creationId xmlns:a16="http://schemas.microsoft.com/office/drawing/2014/main" id="{E0015A4C-0F9A-4962-990D-010AA7A51DF6}"/>
              </a:ext>
            </a:extLst>
          </p:cNvPr>
          <p:cNvSpPr txBox="1">
            <a:spLocks/>
          </p:cNvSpPr>
          <p:nvPr/>
        </p:nvSpPr>
        <p:spPr>
          <a:xfrm>
            <a:off x="677975" y="344135"/>
            <a:ext cx="880586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schemeClr>
                </a:solidFill>
                <a:latin typeface="+mn-lt"/>
                <a:ea typeface="Roboto" pitchFamily="2" charset="0"/>
              </a:rPr>
              <a:t>Consumer-Mediated Exchange Track Presentation </a:t>
            </a:r>
            <a:endParaRPr lang="en-US" sz="3200" b="1" dirty="0">
              <a:solidFill>
                <a:schemeClr val="tx1">
                  <a:lumMod val="75000"/>
                </a:schemeClr>
              </a:solidFill>
              <a:latin typeface="+mn-lt"/>
            </a:endParaRPr>
          </a:p>
        </p:txBody>
      </p:sp>
    </p:spTree>
    <p:extLst>
      <p:ext uri="{BB962C8B-B14F-4D97-AF65-F5344CB8AC3E}">
        <p14:creationId xmlns:p14="http://schemas.microsoft.com/office/powerpoint/2010/main" val="181355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533B2771-0F63-40B7-9004-A1F2BA97D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027" y="0"/>
            <a:ext cx="10246769" cy="6858000"/>
          </a:xfrm>
          <a:prstGeom prst="rect">
            <a:avLst/>
          </a:prstGeom>
        </p:spPr>
      </p:pic>
      <p:sp>
        <p:nvSpPr>
          <p:cNvPr id="80" name="Title 5"/>
          <p:cNvSpPr txBox="1">
            <a:spLocks/>
          </p:cNvSpPr>
          <p:nvPr/>
        </p:nvSpPr>
        <p:spPr>
          <a:xfrm>
            <a:off x="677975" y="344135"/>
            <a:ext cx="880586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schemeClr>
                </a:solidFill>
                <a:latin typeface="+mn-lt"/>
                <a:ea typeface="Roboto" pitchFamily="2" charset="0"/>
              </a:rPr>
              <a:t>Consumer-Mediated Exchange Track Presentation </a:t>
            </a:r>
            <a:endParaRPr lang="en-US" sz="3200" b="1" dirty="0">
              <a:solidFill>
                <a:schemeClr val="tx1">
                  <a:lumMod val="75000"/>
                </a:schemeClr>
              </a:solidFill>
              <a:latin typeface="+mn-lt"/>
            </a:endParaRPr>
          </a:p>
        </p:txBody>
      </p:sp>
      <p:sp>
        <p:nvSpPr>
          <p:cNvPr id="77" name="TextBox 76"/>
          <p:cNvSpPr txBox="1"/>
          <p:nvPr/>
        </p:nvSpPr>
        <p:spPr>
          <a:xfrm>
            <a:off x="349718" y="2471736"/>
            <a:ext cx="8808451" cy="2683230"/>
          </a:xfrm>
          <a:prstGeom prst="rect">
            <a:avLst/>
          </a:prstGeom>
          <a:noFill/>
        </p:spPr>
        <p:txBody>
          <a:bodyPr wrap="square" rIns="144000" bIns="36000" numCol="1" spcCol="360000" rtlCol="0">
            <a:spAutoFit/>
          </a:bodyPr>
          <a:lstStyle/>
          <a:p>
            <a:pPr algn="ctr"/>
            <a:endParaRPr lang="en-US" sz="3200" dirty="0">
              <a:solidFill>
                <a:schemeClr val="tx1">
                  <a:lumMod val="75000"/>
                </a:schemeClr>
              </a:solidFill>
            </a:endParaRPr>
          </a:p>
          <a:p>
            <a:pPr algn="ctr"/>
            <a:r>
              <a:rPr lang="en-US" sz="3200" b="1" dirty="0">
                <a:solidFill>
                  <a:schemeClr val="tx1">
                    <a:lumMod val="75000"/>
                  </a:schemeClr>
                </a:solidFill>
              </a:rPr>
              <a:t>Linda May Shannon (Scenario 2)</a:t>
            </a:r>
          </a:p>
          <a:p>
            <a:pPr algn="ctr"/>
            <a:r>
              <a:rPr lang="en-US" sz="3200" dirty="0">
                <a:solidFill>
                  <a:schemeClr val="tx1">
                    <a:lumMod val="75000"/>
                  </a:schemeClr>
                </a:solidFill>
              </a:rPr>
              <a:t>Demonstration</a:t>
            </a:r>
          </a:p>
          <a:p>
            <a:pPr marL="342900" indent="-342900">
              <a:spcAft>
                <a:spcPts val="600"/>
              </a:spcAft>
              <a:buFont typeface="Arial" panose="020B0604020202020204" pitchFamily="34" charset="0"/>
              <a:buChar char="•"/>
            </a:pPr>
            <a:endParaRPr lang="en-US" sz="2000" dirty="0">
              <a:solidFill>
                <a:schemeClr val="tx1">
                  <a:lumMod val="75000"/>
                </a:schemeClr>
              </a:solidFill>
            </a:endParaRP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solidFill>
                <a:schemeClr val="tx1">
                  <a:lumMod val="75000"/>
                </a:schemeClr>
              </a:solidFill>
              <a:ea typeface="Lato" charset="0"/>
              <a:cs typeface="Lato" charset="0"/>
            </a:endParaRPr>
          </a:p>
        </p:txBody>
      </p:sp>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18" y="6142571"/>
            <a:ext cx="1259975" cy="467366"/>
          </a:xfrm>
          <a:prstGeom prst="rect">
            <a:avLst/>
          </a:prstGeom>
        </p:spPr>
      </p:pic>
      <p:sp>
        <p:nvSpPr>
          <p:cNvPr id="64" name="Rectangle 63"/>
          <p:cNvSpPr/>
          <p:nvPr/>
        </p:nvSpPr>
        <p:spPr>
          <a:xfrm>
            <a:off x="0" y="6425317"/>
            <a:ext cx="12192000" cy="246221"/>
          </a:xfrm>
          <a:prstGeom prst="rect">
            <a:avLst/>
          </a:prstGeom>
        </p:spPr>
        <p:txBody>
          <a:bodyPr wrap="square">
            <a:spAutoFit/>
          </a:bodyPr>
          <a:lstStyle/>
          <a:p>
            <a:pPr algn="ctr"/>
            <a:r>
              <a:rPr lang="en-US" sz="1000"/>
              <a:t>Copyright 2018 - Michigan Health Information Network Shared Services</a:t>
            </a:r>
            <a:endParaRPr lang="en-US" sz="1000" dirty="0"/>
          </a:p>
        </p:txBody>
      </p:sp>
    </p:spTree>
    <p:extLst>
      <p:ext uri="{BB962C8B-B14F-4D97-AF65-F5344CB8AC3E}">
        <p14:creationId xmlns:p14="http://schemas.microsoft.com/office/powerpoint/2010/main" val="3758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533B2771-0F63-40B7-9004-A1F2BA97D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027" y="0"/>
            <a:ext cx="10246769" cy="6858000"/>
          </a:xfrm>
          <a:prstGeom prst="rect">
            <a:avLst/>
          </a:prstGeom>
        </p:spPr>
      </p:pic>
      <p:sp>
        <p:nvSpPr>
          <p:cNvPr id="77" name="TextBox 76"/>
          <p:cNvSpPr txBox="1"/>
          <p:nvPr/>
        </p:nvSpPr>
        <p:spPr>
          <a:xfrm>
            <a:off x="575246" y="1201385"/>
            <a:ext cx="8710797" cy="8977261"/>
          </a:xfrm>
          <a:prstGeom prst="rect">
            <a:avLst/>
          </a:prstGeom>
          <a:noFill/>
        </p:spPr>
        <p:txBody>
          <a:bodyPr wrap="square" rIns="144000" bIns="36000" numCol="1" spcCol="360000" rtlCol="0">
            <a:spAutoFit/>
          </a:bodyPr>
          <a:lstStyle/>
          <a:p>
            <a:r>
              <a:rPr lang="en-US" sz="2000" b="1" dirty="0">
                <a:solidFill>
                  <a:schemeClr val="tx1">
                    <a:lumMod val="75000"/>
                  </a:schemeClr>
                </a:solidFill>
              </a:rPr>
              <a:t>Linda May Shannon (Scenario 3)</a:t>
            </a:r>
          </a:p>
          <a:p>
            <a:endParaRPr lang="en-US" sz="2000" dirty="0">
              <a:solidFill>
                <a:schemeClr val="tx1">
                  <a:lumMod val="75000"/>
                </a:schemeClr>
              </a:solidFill>
            </a:endParaRPr>
          </a:p>
          <a:p>
            <a:r>
              <a:rPr lang="en-US" sz="2000" dirty="0">
                <a:solidFill>
                  <a:schemeClr val="tx1">
                    <a:lumMod val="75000"/>
                  </a:schemeClr>
                </a:solidFill>
              </a:rPr>
              <a:t>Linda May Shannon, has been accepted to study fine arts during a semester abroad at Sorbonne University in Paris, she needs</a:t>
            </a:r>
          </a:p>
          <a:p>
            <a:endParaRPr lang="en-US" sz="2000" dirty="0">
              <a:solidFill>
                <a:schemeClr val="tx1">
                  <a:lumMod val="75000"/>
                </a:schemeClr>
              </a:solidFill>
            </a:endParaRPr>
          </a:p>
          <a:p>
            <a:pPr marL="342900" indent="-342900">
              <a:buFont typeface="Arial" panose="020B0604020202020204" pitchFamily="34" charset="0"/>
              <a:buChar char="•"/>
            </a:pPr>
            <a:r>
              <a:rPr lang="en-US" sz="2000" dirty="0">
                <a:solidFill>
                  <a:schemeClr val="tx1">
                    <a:lumMod val="75000"/>
                  </a:schemeClr>
                </a:solidFill>
              </a:rPr>
              <a:t>Linda wants to share her immunization records with the university</a:t>
            </a:r>
          </a:p>
          <a:p>
            <a:pPr marL="342900" indent="-342900">
              <a:buFont typeface="Arial" panose="020B0604020202020204" pitchFamily="34" charset="0"/>
              <a:buChar char="•"/>
            </a:pPr>
            <a:r>
              <a:rPr lang="en-US" sz="2000" dirty="0">
                <a:solidFill>
                  <a:schemeClr val="tx1">
                    <a:lumMod val="75000"/>
                  </a:schemeClr>
                </a:solidFill>
              </a:rPr>
              <a:t>She feels comfortable sharing her sensitive information because it’s governed under the General Data Protection Regulation (GDPR) and further use requires consent</a:t>
            </a:r>
          </a:p>
          <a:p>
            <a:pPr marL="342900" indent="-342900">
              <a:spcAft>
                <a:spcPts val="600"/>
              </a:spcAft>
              <a:buFont typeface="Arial" panose="020B0604020202020204" pitchFamily="34" charset="0"/>
              <a:buChar char="•"/>
            </a:pPr>
            <a:r>
              <a:rPr lang="en-US" sz="2000" dirty="0">
                <a:solidFill>
                  <a:schemeClr val="tx1">
                    <a:lumMod val="75000"/>
                  </a:schemeClr>
                </a:solidFill>
              </a:rPr>
              <a:t>She will create a Right of Access consent directive for her disclosure of immunizations to the Sorbonne University labeled with GDPR privacy tags </a:t>
            </a:r>
          </a:p>
          <a:p>
            <a:pPr marL="342900" indent="-342900">
              <a:spcAft>
                <a:spcPts val="600"/>
              </a:spcAft>
              <a:buFont typeface="Arial" panose="020B0604020202020204" pitchFamily="34" charset="0"/>
              <a:buChar char="•"/>
            </a:pPr>
            <a:r>
              <a:rPr lang="en-US" sz="2000" dirty="0" err="1">
                <a:solidFill>
                  <a:schemeClr val="tx1">
                    <a:lumMod val="75000"/>
                  </a:schemeClr>
                </a:solidFill>
              </a:rPr>
              <a:t>inNocuus</a:t>
            </a:r>
            <a:r>
              <a:rPr lang="en-US" sz="2000" dirty="0">
                <a:solidFill>
                  <a:schemeClr val="tx1">
                    <a:lumMod val="75000"/>
                  </a:schemeClr>
                </a:solidFill>
              </a:rPr>
              <a:t> will request Linda’s immunizations information from SLS so that Linda can send her immunizations to Sorbonne when she’s ready </a:t>
            </a:r>
          </a:p>
          <a:p>
            <a:pPr marL="342900" indent="-342900">
              <a:spcAft>
                <a:spcPts val="600"/>
              </a:spcAft>
              <a:buFont typeface="Arial" panose="020B0604020202020204" pitchFamily="34" charset="0"/>
              <a:buChar char="•"/>
            </a:pPr>
            <a:r>
              <a:rPr lang="en-US" sz="2000" dirty="0">
                <a:solidFill>
                  <a:schemeClr val="tx1">
                    <a:lumMod val="75000"/>
                  </a:schemeClr>
                </a:solidFill>
              </a:rPr>
              <a:t>SLS will apply a GDPR label to the immunization resource based on Linda’s ROA consent directive</a:t>
            </a:r>
          </a:p>
          <a:p>
            <a:pPr marL="342900" indent="-342900">
              <a:spcAft>
                <a:spcPts val="600"/>
              </a:spcAft>
              <a:buFont typeface="Arial" panose="020B0604020202020204" pitchFamily="34" charset="0"/>
              <a:buChar char="•"/>
            </a:pPr>
            <a:endParaRPr lang="en-US" sz="2000" dirty="0">
              <a:solidFill>
                <a:schemeClr val="tx1">
                  <a:lumMod val="75000"/>
                </a:schemeClr>
              </a:solidFill>
            </a:endParaRPr>
          </a:p>
          <a:p>
            <a:pPr marL="342900" indent="-342900">
              <a:spcAft>
                <a:spcPts val="600"/>
              </a:spcAft>
              <a:buFont typeface="Arial" panose="020B0604020202020204" pitchFamily="34" charset="0"/>
              <a:buChar char="•"/>
            </a:pPr>
            <a:endParaRPr lang="en-US" sz="2000" dirty="0">
              <a:solidFill>
                <a:schemeClr val="tx1">
                  <a:lumMod val="75000"/>
                </a:schemeClr>
              </a:solidFill>
            </a:endParaRPr>
          </a:p>
          <a:p>
            <a:pPr marL="342900" indent="-342900">
              <a:spcAft>
                <a:spcPts val="600"/>
              </a:spcAft>
              <a:buFont typeface="Arial" panose="020B0604020202020204" pitchFamily="34" charset="0"/>
              <a:buChar char="•"/>
            </a:pPr>
            <a:endParaRPr lang="en-US" sz="2000" dirty="0">
              <a:solidFill>
                <a:schemeClr val="tx1">
                  <a:lumMod val="75000"/>
                </a:schemeClr>
              </a:solidFill>
            </a:endParaRPr>
          </a:p>
          <a:p>
            <a:pPr marL="342900" indent="-342900">
              <a:spcAft>
                <a:spcPts val="600"/>
              </a:spcAft>
              <a:buFont typeface="Arial" panose="020B0604020202020204" pitchFamily="34" charset="0"/>
              <a:buChar char="•"/>
            </a:pPr>
            <a:endParaRPr lang="en-US" sz="2000" dirty="0">
              <a:solidFill>
                <a:schemeClr val="tx1">
                  <a:lumMod val="75000"/>
                </a:schemeClr>
              </a:solidFill>
            </a:endParaRPr>
          </a:p>
          <a:p>
            <a:pPr marL="342900" indent="-342900">
              <a:spcAft>
                <a:spcPts val="600"/>
              </a:spcAft>
              <a:buFont typeface="Arial" panose="020B0604020202020204" pitchFamily="34" charset="0"/>
              <a:buChar char="•"/>
            </a:pPr>
            <a:r>
              <a:rPr lang="en-US" sz="2000" dirty="0">
                <a:solidFill>
                  <a:schemeClr val="tx1">
                    <a:lumMod val="75000"/>
                  </a:schemeClr>
                </a:solidFill>
              </a:rPr>
              <a:t>immunization records so she can complete enrollment </a:t>
            </a:r>
          </a:p>
          <a:p>
            <a:pPr marL="342900" indent="-342900">
              <a:spcAft>
                <a:spcPts val="600"/>
              </a:spcAft>
              <a:buFont typeface="Arial" panose="020B0604020202020204" pitchFamily="34" charset="0"/>
              <a:buChar char="•"/>
            </a:pPr>
            <a:r>
              <a:rPr lang="en-US" sz="2000" dirty="0">
                <a:solidFill>
                  <a:schemeClr val="tx1">
                    <a:lumMod val="75000"/>
                  </a:schemeClr>
                </a:solidFill>
              </a:rPr>
              <a:t>Linda creates Right of Access to permit her parents to view Bonus Round: </a:t>
            </a:r>
          </a:p>
          <a:p>
            <a:pPr marL="342900" indent="-342900">
              <a:spcAft>
                <a:spcPts val="600"/>
              </a:spcAft>
              <a:buFont typeface="Arial" panose="020B0604020202020204" pitchFamily="34" charset="0"/>
              <a:buChar char="•"/>
            </a:pPr>
            <a:r>
              <a:rPr lang="en-US" sz="2000" dirty="0">
                <a:solidFill>
                  <a:schemeClr val="tx1">
                    <a:lumMod val="75000"/>
                  </a:schemeClr>
                </a:solidFill>
              </a:rPr>
              <a:t>Linda is accepted to study abroad for a semester at Sorbonne University</a:t>
            </a:r>
            <a:endParaRPr lang="en-US" sz="2400" dirty="0">
              <a:solidFill>
                <a:schemeClr val="tx1">
                  <a:lumMod val="75000"/>
                </a:schemeClr>
              </a:solidFill>
            </a:endParaRPr>
          </a:p>
          <a:p>
            <a:pPr marL="285750" indent="-285750">
              <a:buFont typeface="Arial" panose="020B0604020202020204" pitchFamily="34" charset="0"/>
              <a:buChar char="•"/>
            </a:pPr>
            <a:endParaRPr lang="en-US" sz="2000" dirty="0">
              <a:solidFill>
                <a:schemeClr val="tx1">
                  <a:lumMod val="75000"/>
                </a:schemeClr>
              </a:solidFill>
            </a:endParaRPr>
          </a:p>
          <a:p>
            <a:pPr marL="742950" lvl="1" indent="-285750">
              <a:buFont typeface="Arial" panose="020B0604020202020204" pitchFamily="34" charset="0"/>
              <a:buChar char="•"/>
            </a:pPr>
            <a:endParaRPr lang="en-US" sz="2000" dirty="0">
              <a:solidFill>
                <a:schemeClr val="tx1">
                  <a:lumMod val="75000"/>
                </a:schemeClr>
              </a:solidFill>
            </a:endParaRP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solidFill>
                <a:schemeClr val="tx1">
                  <a:lumMod val="75000"/>
                </a:schemeClr>
              </a:solidFill>
              <a:ea typeface="Lato" charset="0"/>
              <a:cs typeface="Lato" charset="0"/>
            </a:endParaRPr>
          </a:p>
        </p:txBody>
      </p:sp>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18" y="6142571"/>
            <a:ext cx="1259975" cy="467366"/>
          </a:xfrm>
          <a:prstGeom prst="rect">
            <a:avLst/>
          </a:prstGeom>
        </p:spPr>
      </p:pic>
      <p:sp>
        <p:nvSpPr>
          <p:cNvPr id="64" name="Rectangle 63"/>
          <p:cNvSpPr/>
          <p:nvPr/>
        </p:nvSpPr>
        <p:spPr>
          <a:xfrm>
            <a:off x="0" y="6425317"/>
            <a:ext cx="12192000" cy="246221"/>
          </a:xfrm>
          <a:prstGeom prst="rect">
            <a:avLst/>
          </a:prstGeom>
        </p:spPr>
        <p:txBody>
          <a:bodyPr wrap="square">
            <a:spAutoFit/>
          </a:bodyPr>
          <a:lstStyle/>
          <a:p>
            <a:pPr algn="ctr"/>
            <a:r>
              <a:rPr lang="en-US" sz="1000"/>
              <a:t>Copyright 2018 - Michigan Health Information Network Shared Services</a:t>
            </a:r>
            <a:endParaRPr lang="en-US" sz="1000" dirty="0"/>
          </a:p>
        </p:txBody>
      </p:sp>
      <p:sp>
        <p:nvSpPr>
          <p:cNvPr id="8" name="Title 5">
            <a:extLst>
              <a:ext uri="{FF2B5EF4-FFF2-40B4-BE49-F238E27FC236}">
                <a16:creationId xmlns:a16="http://schemas.microsoft.com/office/drawing/2014/main" id="{F9EAEDE0-A0F0-473E-A5BD-100405A933E9}"/>
              </a:ext>
            </a:extLst>
          </p:cNvPr>
          <p:cNvSpPr txBox="1">
            <a:spLocks/>
          </p:cNvSpPr>
          <p:nvPr/>
        </p:nvSpPr>
        <p:spPr>
          <a:xfrm>
            <a:off x="677975" y="344135"/>
            <a:ext cx="880586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schemeClr>
                </a:solidFill>
                <a:latin typeface="+mn-lt"/>
                <a:ea typeface="Roboto" pitchFamily="2" charset="0"/>
              </a:rPr>
              <a:t>Consumer-Mediated Exchange Track Presentation </a:t>
            </a:r>
            <a:endParaRPr lang="en-US" sz="3200" b="1" dirty="0">
              <a:solidFill>
                <a:schemeClr val="tx1">
                  <a:lumMod val="75000"/>
                </a:schemeClr>
              </a:solidFill>
              <a:latin typeface="+mn-lt"/>
            </a:endParaRPr>
          </a:p>
        </p:txBody>
      </p:sp>
    </p:spTree>
    <p:extLst>
      <p:ext uri="{BB962C8B-B14F-4D97-AF65-F5344CB8AC3E}">
        <p14:creationId xmlns:p14="http://schemas.microsoft.com/office/powerpoint/2010/main" val="45213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533B2771-0F63-40B7-9004-A1F2BA97D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027" y="0"/>
            <a:ext cx="10246769" cy="6858000"/>
          </a:xfrm>
          <a:prstGeom prst="rect">
            <a:avLst/>
          </a:prstGeom>
        </p:spPr>
      </p:pic>
      <p:sp>
        <p:nvSpPr>
          <p:cNvPr id="80" name="Title 5"/>
          <p:cNvSpPr txBox="1">
            <a:spLocks/>
          </p:cNvSpPr>
          <p:nvPr/>
        </p:nvSpPr>
        <p:spPr>
          <a:xfrm>
            <a:off x="677975" y="344135"/>
            <a:ext cx="880586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schemeClr>
                </a:solidFill>
                <a:latin typeface="+mn-lt"/>
                <a:ea typeface="Roboto" pitchFamily="2" charset="0"/>
              </a:rPr>
              <a:t>Consumer-Mediated Exchange Track Presentation </a:t>
            </a:r>
            <a:endParaRPr lang="en-US" sz="3200" b="1" dirty="0">
              <a:solidFill>
                <a:schemeClr val="tx1">
                  <a:lumMod val="75000"/>
                </a:schemeClr>
              </a:solidFill>
              <a:latin typeface="+mn-lt"/>
            </a:endParaRPr>
          </a:p>
        </p:txBody>
      </p:sp>
      <p:sp>
        <p:nvSpPr>
          <p:cNvPr id="77" name="TextBox 76"/>
          <p:cNvSpPr txBox="1"/>
          <p:nvPr/>
        </p:nvSpPr>
        <p:spPr>
          <a:xfrm>
            <a:off x="349718" y="2471736"/>
            <a:ext cx="8808451" cy="2683230"/>
          </a:xfrm>
          <a:prstGeom prst="rect">
            <a:avLst/>
          </a:prstGeom>
          <a:noFill/>
        </p:spPr>
        <p:txBody>
          <a:bodyPr wrap="square" rIns="144000" bIns="36000" numCol="1" spcCol="360000" rtlCol="0">
            <a:spAutoFit/>
          </a:bodyPr>
          <a:lstStyle/>
          <a:p>
            <a:pPr algn="ctr"/>
            <a:endParaRPr lang="en-US" sz="3200" dirty="0">
              <a:solidFill>
                <a:schemeClr val="tx1">
                  <a:lumMod val="75000"/>
                </a:schemeClr>
              </a:solidFill>
            </a:endParaRPr>
          </a:p>
          <a:p>
            <a:pPr algn="ctr"/>
            <a:r>
              <a:rPr lang="en-US" sz="3200" b="1" dirty="0">
                <a:solidFill>
                  <a:schemeClr val="tx1">
                    <a:lumMod val="75000"/>
                  </a:schemeClr>
                </a:solidFill>
              </a:rPr>
              <a:t>Linda May Shannon (Scenario 3)</a:t>
            </a:r>
          </a:p>
          <a:p>
            <a:pPr algn="ctr"/>
            <a:r>
              <a:rPr lang="en-US" sz="3200" dirty="0">
                <a:solidFill>
                  <a:schemeClr val="tx1">
                    <a:lumMod val="75000"/>
                  </a:schemeClr>
                </a:solidFill>
              </a:rPr>
              <a:t>Demonstration</a:t>
            </a:r>
          </a:p>
          <a:p>
            <a:pPr marL="342900" indent="-342900">
              <a:spcAft>
                <a:spcPts val="600"/>
              </a:spcAft>
              <a:buFont typeface="Arial" panose="020B0604020202020204" pitchFamily="34" charset="0"/>
              <a:buChar char="•"/>
            </a:pPr>
            <a:endParaRPr lang="en-US" sz="2000" dirty="0">
              <a:solidFill>
                <a:schemeClr val="tx1">
                  <a:lumMod val="75000"/>
                </a:schemeClr>
              </a:solidFill>
            </a:endParaRP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solidFill>
                <a:schemeClr val="tx1">
                  <a:lumMod val="75000"/>
                </a:schemeClr>
              </a:solidFill>
              <a:ea typeface="Lato" charset="0"/>
              <a:cs typeface="Lato" charset="0"/>
            </a:endParaRPr>
          </a:p>
        </p:txBody>
      </p:sp>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18" y="6142571"/>
            <a:ext cx="1259975" cy="467366"/>
          </a:xfrm>
          <a:prstGeom prst="rect">
            <a:avLst/>
          </a:prstGeom>
        </p:spPr>
      </p:pic>
      <p:sp>
        <p:nvSpPr>
          <p:cNvPr id="64" name="Rectangle 63"/>
          <p:cNvSpPr/>
          <p:nvPr/>
        </p:nvSpPr>
        <p:spPr>
          <a:xfrm>
            <a:off x="0" y="6425317"/>
            <a:ext cx="12192000" cy="246221"/>
          </a:xfrm>
          <a:prstGeom prst="rect">
            <a:avLst/>
          </a:prstGeom>
        </p:spPr>
        <p:txBody>
          <a:bodyPr wrap="square">
            <a:spAutoFit/>
          </a:bodyPr>
          <a:lstStyle/>
          <a:p>
            <a:pPr algn="ctr"/>
            <a:r>
              <a:rPr lang="en-US" sz="1000"/>
              <a:t>Copyright 2018 - Michigan Health Information Network Shared Services</a:t>
            </a:r>
            <a:endParaRPr lang="en-US" sz="1000" dirty="0"/>
          </a:p>
        </p:txBody>
      </p:sp>
    </p:spTree>
    <p:extLst>
      <p:ext uri="{BB962C8B-B14F-4D97-AF65-F5344CB8AC3E}">
        <p14:creationId xmlns:p14="http://schemas.microsoft.com/office/powerpoint/2010/main" val="42873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8423F-C4E9-4731-BC21-65A3DEA06466}"/>
              </a:ext>
            </a:extLst>
          </p:cNvPr>
          <p:cNvPicPr>
            <a:picLocks noChangeAspect="1"/>
          </p:cNvPicPr>
          <p:nvPr/>
        </p:nvPicPr>
        <p:blipFill rotWithShape="1">
          <a:blip r:embed="rId2">
            <a:extLst>
              <a:ext uri="{28A0092B-C50C-407E-A947-70E740481C1C}">
                <a14:useLocalDpi xmlns:a14="http://schemas.microsoft.com/office/drawing/2010/main" val="0"/>
              </a:ext>
            </a:extLst>
          </a:blip>
          <a:srcRect l="57209"/>
          <a:stretch/>
        </p:blipFill>
        <p:spPr>
          <a:xfrm>
            <a:off x="7808976" y="0"/>
            <a:ext cx="4384652" cy="6871478"/>
          </a:xfrm>
          <a:prstGeom prst="rect">
            <a:avLst/>
          </a:prstGeom>
        </p:spPr>
      </p:pic>
      <p:sp>
        <p:nvSpPr>
          <p:cNvPr id="80" name="Title 5"/>
          <p:cNvSpPr txBox="1">
            <a:spLocks/>
          </p:cNvSpPr>
          <p:nvPr/>
        </p:nvSpPr>
        <p:spPr>
          <a:xfrm>
            <a:off x="677975" y="344135"/>
            <a:ext cx="880586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chemeClr val="tx1">
                    <a:lumMod val="75000"/>
                  </a:schemeClr>
                </a:solidFill>
                <a:latin typeface="+mn-lt"/>
              </a:rPr>
              <a:t>Connectathon</a:t>
            </a:r>
            <a:r>
              <a:rPr lang="en-US" sz="3200" b="1" dirty="0">
                <a:solidFill>
                  <a:schemeClr val="tx1">
                    <a:lumMod val="75000"/>
                  </a:schemeClr>
                </a:solidFill>
                <a:latin typeface="+mn-lt"/>
              </a:rPr>
              <a:t> Track Presentation</a:t>
            </a:r>
          </a:p>
        </p:txBody>
      </p:sp>
      <p:sp>
        <p:nvSpPr>
          <p:cNvPr id="77" name="TextBox 76"/>
          <p:cNvSpPr txBox="1"/>
          <p:nvPr/>
        </p:nvSpPr>
        <p:spPr>
          <a:xfrm>
            <a:off x="647781" y="973914"/>
            <a:ext cx="8651098" cy="1128958"/>
          </a:xfrm>
          <a:prstGeom prst="rect">
            <a:avLst/>
          </a:prstGeom>
          <a:noFill/>
        </p:spPr>
        <p:txBody>
          <a:bodyPr wrap="square" rIns="144000" bIns="36000" numCol="1" spcCol="360000" rtlCol="0">
            <a:spAutoFit/>
          </a:bodyPr>
          <a:lstStyle/>
          <a:p>
            <a:r>
              <a:rPr lang="en-US" sz="2400" dirty="0">
                <a:solidFill>
                  <a:schemeClr val="tx1">
                    <a:lumMod val="75000"/>
                  </a:schemeClr>
                </a:solidFill>
              </a:rPr>
              <a:t>Participating Organizations</a:t>
            </a:r>
          </a:p>
          <a:p>
            <a:endParaRPr lang="en-US" sz="2400" dirty="0">
              <a:solidFill>
                <a:schemeClr val="tx1">
                  <a:lumMod val="75000"/>
                </a:schemeClr>
              </a:solidFill>
            </a:endParaRPr>
          </a:p>
          <a:p>
            <a:endParaRPr lang="en-US" sz="2000" dirty="0">
              <a:solidFill>
                <a:schemeClr val="tx1">
                  <a:lumMod val="75000"/>
                </a:schemeClr>
              </a:solidFill>
            </a:endParaRPr>
          </a:p>
        </p:txBody>
      </p:sp>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718" y="6142571"/>
            <a:ext cx="1259975" cy="467366"/>
          </a:xfrm>
          <a:prstGeom prst="rect">
            <a:avLst/>
          </a:prstGeom>
        </p:spPr>
      </p:pic>
      <p:sp>
        <p:nvSpPr>
          <p:cNvPr id="64" name="Rectangle 63"/>
          <p:cNvSpPr/>
          <p:nvPr/>
        </p:nvSpPr>
        <p:spPr>
          <a:xfrm>
            <a:off x="0" y="6425317"/>
            <a:ext cx="12192000" cy="246221"/>
          </a:xfrm>
          <a:prstGeom prst="rect">
            <a:avLst/>
          </a:prstGeom>
        </p:spPr>
        <p:txBody>
          <a:bodyPr wrap="square">
            <a:spAutoFit/>
          </a:bodyPr>
          <a:lstStyle/>
          <a:p>
            <a:pPr algn="ctr"/>
            <a:r>
              <a:rPr lang="en-US" sz="1000" dirty="0"/>
              <a:t>Copyright 2018 - Michigan Health Information Network Shared Services</a:t>
            </a:r>
          </a:p>
        </p:txBody>
      </p:sp>
      <p:sp>
        <p:nvSpPr>
          <p:cNvPr id="8" name="Rectangle 7">
            <a:extLst>
              <a:ext uri="{FF2B5EF4-FFF2-40B4-BE49-F238E27FC236}">
                <a16:creationId xmlns:a16="http://schemas.microsoft.com/office/drawing/2014/main" id="{357D014F-3026-41CB-89A7-D69B5C27578A}"/>
              </a:ext>
            </a:extLst>
          </p:cNvPr>
          <p:cNvSpPr/>
          <p:nvPr/>
        </p:nvSpPr>
        <p:spPr>
          <a:xfrm>
            <a:off x="3817374" y="6095511"/>
            <a:ext cx="4557252" cy="276999"/>
          </a:xfrm>
          <a:prstGeom prst="rect">
            <a:avLst/>
          </a:prstGeom>
        </p:spPr>
        <p:txBody>
          <a:bodyPr wrap="square">
            <a:spAutoFit/>
          </a:bodyPr>
          <a:lstStyle/>
          <a:p>
            <a:pPr algn="ctr"/>
            <a:r>
              <a:rPr lang="en-US" sz="1200" dirty="0"/>
              <a:t>® FHIR is the registered trademark of Health Level Seven International.</a:t>
            </a:r>
          </a:p>
        </p:txBody>
      </p:sp>
      <p:pic>
        <p:nvPicPr>
          <p:cNvPr id="10" name="Content Placeholder 4">
            <a:extLst>
              <a:ext uri="{FF2B5EF4-FFF2-40B4-BE49-F238E27FC236}">
                <a16:creationId xmlns:a16="http://schemas.microsoft.com/office/drawing/2014/main" id="{DF2C859D-99C2-4925-B58B-86EB9D8806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47" t="10346" r="66052" b="80781"/>
          <a:stretch/>
        </p:blipFill>
        <p:spPr>
          <a:xfrm>
            <a:off x="7334314" y="1794440"/>
            <a:ext cx="3247249" cy="717417"/>
          </a:xfrm>
          <a:prstGeom prst="rect">
            <a:avLst/>
          </a:prstGeom>
        </p:spPr>
      </p:pic>
      <p:pic>
        <p:nvPicPr>
          <p:cNvPr id="11" name="Picture 10">
            <a:extLst>
              <a:ext uri="{FF2B5EF4-FFF2-40B4-BE49-F238E27FC236}">
                <a16:creationId xmlns:a16="http://schemas.microsoft.com/office/drawing/2014/main" id="{2F3F50DC-AE58-4DE6-AA4B-86CCCEEE3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5872" y="3956084"/>
            <a:ext cx="1874565" cy="247584"/>
          </a:xfrm>
          <a:prstGeom prst="rect">
            <a:avLst/>
          </a:prstGeom>
        </p:spPr>
      </p:pic>
      <p:pic>
        <p:nvPicPr>
          <p:cNvPr id="12" name="Picture 2" descr="Porto">
            <a:extLst>
              <a:ext uri="{FF2B5EF4-FFF2-40B4-BE49-F238E27FC236}">
                <a16:creationId xmlns:a16="http://schemas.microsoft.com/office/drawing/2014/main" id="{14C55D4C-2252-48A9-AB1E-ED68D28436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0013" y="3906112"/>
            <a:ext cx="2754187" cy="6619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DocNetwork Logo">
            <a:extLst>
              <a:ext uri="{FF2B5EF4-FFF2-40B4-BE49-F238E27FC236}">
                <a16:creationId xmlns:a16="http://schemas.microsoft.com/office/drawing/2014/main" id="{B56F033B-6A58-4112-ABF2-31DE5210ED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5872" y="2021885"/>
            <a:ext cx="1891862" cy="2876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B4F995-9790-4D50-AC16-19753F63D9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554" y="1477772"/>
            <a:ext cx="1139957" cy="1504457"/>
          </a:xfrm>
          <a:prstGeom prst="rect">
            <a:avLst/>
          </a:prstGeom>
        </p:spPr>
      </p:pic>
      <p:pic>
        <p:nvPicPr>
          <p:cNvPr id="16" name="Picture 15">
            <a:extLst>
              <a:ext uri="{FF2B5EF4-FFF2-40B4-BE49-F238E27FC236}">
                <a16:creationId xmlns:a16="http://schemas.microsoft.com/office/drawing/2014/main" id="{2267FF93-FEEA-4D78-9B41-81C5CE9E69E0}"/>
              </a:ext>
            </a:extLst>
          </p:cNvPr>
          <p:cNvPicPr>
            <a:picLocks noChangeAspect="1"/>
          </p:cNvPicPr>
          <p:nvPr/>
        </p:nvPicPr>
        <p:blipFill>
          <a:blip r:embed="rId9"/>
          <a:stretch>
            <a:fillRect/>
          </a:stretch>
        </p:blipFill>
        <p:spPr>
          <a:xfrm>
            <a:off x="2049617" y="1757704"/>
            <a:ext cx="2774023" cy="894846"/>
          </a:xfrm>
          <a:prstGeom prst="rect">
            <a:avLst/>
          </a:prstGeom>
        </p:spPr>
      </p:pic>
      <p:pic>
        <p:nvPicPr>
          <p:cNvPr id="17" name="Picture 16">
            <a:extLst>
              <a:ext uri="{FF2B5EF4-FFF2-40B4-BE49-F238E27FC236}">
                <a16:creationId xmlns:a16="http://schemas.microsoft.com/office/drawing/2014/main" id="{6859F10E-0FE0-456B-9FD9-52473A4D30DE}"/>
              </a:ext>
            </a:extLst>
          </p:cNvPr>
          <p:cNvPicPr>
            <a:picLocks noChangeAspect="1"/>
          </p:cNvPicPr>
          <p:nvPr/>
        </p:nvPicPr>
        <p:blipFill rotWithShape="1">
          <a:blip r:embed="rId10">
            <a:extLst>
              <a:ext uri="{28A0092B-C50C-407E-A947-70E740481C1C}">
                <a14:useLocalDpi xmlns:a14="http://schemas.microsoft.com/office/drawing/2010/main" val="0"/>
              </a:ext>
            </a:extLst>
          </a:blip>
          <a:srcRect l="80341" t="84953"/>
          <a:stretch/>
        </p:blipFill>
        <p:spPr>
          <a:xfrm>
            <a:off x="-42998" y="3670651"/>
            <a:ext cx="2288089" cy="981309"/>
          </a:xfrm>
          <a:prstGeom prst="rect">
            <a:avLst/>
          </a:prstGeom>
        </p:spPr>
      </p:pic>
      <p:sp>
        <p:nvSpPr>
          <p:cNvPr id="18" name="TextBox 17">
            <a:extLst>
              <a:ext uri="{FF2B5EF4-FFF2-40B4-BE49-F238E27FC236}">
                <a16:creationId xmlns:a16="http://schemas.microsoft.com/office/drawing/2014/main" id="{3186DF18-1327-4050-983E-07F34FB4AFB7}"/>
              </a:ext>
            </a:extLst>
          </p:cNvPr>
          <p:cNvSpPr txBox="1"/>
          <p:nvPr/>
        </p:nvSpPr>
        <p:spPr>
          <a:xfrm>
            <a:off x="263737" y="4640919"/>
            <a:ext cx="2130879" cy="1200329"/>
          </a:xfrm>
          <a:prstGeom prst="rect">
            <a:avLst/>
          </a:prstGeom>
          <a:noFill/>
        </p:spPr>
        <p:txBody>
          <a:bodyPr wrap="square" rtlCol="0">
            <a:spAutoFit/>
          </a:bodyPr>
          <a:lstStyle/>
          <a:p>
            <a:pPr algn="ctr"/>
            <a:r>
              <a:rPr lang="en-US" dirty="0"/>
              <a:t>Sheridan Cook</a:t>
            </a:r>
          </a:p>
          <a:p>
            <a:pPr algn="ctr"/>
            <a:r>
              <a:rPr lang="en-US" dirty="0"/>
              <a:t>Kathleen Connor</a:t>
            </a:r>
          </a:p>
          <a:p>
            <a:pPr algn="ctr"/>
            <a:r>
              <a:rPr lang="en-US" dirty="0"/>
              <a:t>Neil </a:t>
            </a:r>
            <a:r>
              <a:rPr lang="en-US" dirty="0" err="1"/>
              <a:t>Dontje</a:t>
            </a:r>
            <a:endParaRPr lang="en-US" dirty="0"/>
          </a:p>
          <a:p>
            <a:pPr algn="ctr"/>
            <a:r>
              <a:rPr lang="en-US" dirty="0"/>
              <a:t>Rachel </a:t>
            </a:r>
            <a:r>
              <a:rPr lang="en-US" dirty="0" err="1"/>
              <a:t>Dzapo</a:t>
            </a:r>
            <a:endParaRPr lang="en-US" dirty="0"/>
          </a:p>
        </p:txBody>
      </p:sp>
      <p:sp>
        <p:nvSpPr>
          <p:cNvPr id="19" name="TextBox 18">
            <a:extLst>
              <a:ext uri="{FF2B5EF4-FFF2-40B4-BE49-F238E27FC236}">
                <a16:creationId xmlns:a16="http://schemas.microsoft.com/office/drawing/2014/main" id="{177FCF1D-080B-4A1F-832C-ABAF20DCF7A2}"/>
              </a:ext>
            </a:extLst>
          </p:cNvPr>
          <p:cNvSpPr txBox="1"/>
          <p:nvPr/>
        </p:nvSpPr>
        <p:spPr>
          <a:xfrm>
            <a:off x="86092" y="2847841"/>
            <a:ext cx="2130879" cy="369332"/>
          </a:xfrm>
          <a:prstGeom prst="rect">
            <a:avLst/>
          </a:prstGeom>
          <a:noFill/>
        </p:spPr>
        <p:txBody>
          <a:bodyPr wrap="square" rtlCol="0">
            <a:spAutoFit/>
          </a:bodyPr>
          <a:lstStyle/>
          <a:p>
            <a:pPr algn="ctr"/>
            <a:r>
              <a:rPr lang="en-US" dirty="0"/>
              <a:t>Sandy Vance</a:t>
            </a:r>
          </a:p>
        </p:txBody>
      </p:sp>
      <p:sp>
        <p:nvSpPr>
          <p:cNvPr id="20" name="TextBox 19">
            <a:extLst>
              <a:ext uri="{FF2B5EF4-FFF2-40B4-BE49-F238E27FC236}">
                <a16:creationId xmlns:a16="http://schemas.microsoft.com/office/drawing/2014/main" id="{B9CB4AF3-3574-4F6E-8BB8-842A67317AD4}"/>
              </a:ext>
            </a:extLst>
          </p:cNvPr>
          <p:cNvSpPr txBox="1"/>
          <p:nvPr/>
        </p:nvSpPr>
        <p:spPr>
          <a:xfrm>
            <a:off x="2338184" y="2727424"/>
            <a:ext cx="2130879" cy="369332"/>
          </a:xfrm>
          <a:prstGeom prst="rect">
            <a:avLst/>
          </a:prstGeom>
          <a:noFill/>
        </p:spPr>
        <p:txBody>
          <a:bodyPr wrap="square" rtlCol="0">
            <a:spAutoFit/>
          </a:bodyPr>
          <a:lstStyle/>
          <a:p>
            <a:pPr algn="ctr"/>
            <a:r>
              <a:rPr lang="en-US" dirty="0"/>
              <a:t>Andy </a:t>
            </a:r>
            <a:r>
              <a:rPr lang="en-US" dirty="0" err="1"/>
              <a:t>Stechishin</a:t>
            </a:r>
            <a:r>
              <a:rPr lang="en-US" dirty="0"/>
              <a:t> </a:t>
            </a:r>
          </a:p>
        </p:txBody>
      </p:sp>
      <p:sp>
        <p:nvSpPr>
          <p:cNvPr id="21" name="Rectangle 20">
            <a:extLst>
              <a:ext uri="{FF2B5EF4-FFF2-40B4-BE49-F238E27FC236}">
                <a16:creationId xmlns:a16="http://schemas.microsoft.com/office/drawing/2014/main" id="{D8B5C789-1279-4EEA-821D-16A5CC3C8A78}"/>
              </a:ext>
            </a:extLst>
          </p:cNvPr>
          <p:cNvSpPr/>
          <p:nvPr/>
        </p:nvSpPr>
        <p:spPr>
          <a:xfrm>
            <a:off x="4638911" y="2556554"/>
            <a:ext cx="1894493" cy="646331"/>
          </a:xfrm>
          <a:prstGeom prst="rect">
            <a:avLst/>
          </a:prstGeom>
        </p:spPr>
        <p:txBody>
          <a:bodyPr wrap="none">
            <a:spAutoFit/>
          </a:bodyPr>
          <a:lstStyle/>
          <a:p>
            <a:pPr lvl="1" algn="ctr"/>
            <a:r>
              <a:rPr lang="en-US" dirty="0"/>
              <a:t>Nick </a:t>
            </a:r>
            <a:r>
              <a:rPr lang="en-US" dirty="0" err="1"/>
              <a:t>Ronnei</a:t>
            </a:r>
            <a:r>
              <a:rPr lang="en-US" dirty="0"/>
              <a:t> </a:t>
            </a:r>
          </a:p>
          <a:p>
            <a:pPr lvl="1" algn="ctr"/>
            <a:r>
              <a:rPr lang="en-US" dirty="0"/>
              <a:t>Avery Fischer</a:t>
            </a:r>
          </a:p>
        </p:txBody>
      </p:sp>
      <p:sp>
        <p:nvSpPr>
          <p:cNvPr id="22" name="Rectangle 21">
            <a:extLst>
              <a:ext uri="{FF2B5EF4-FFF2-40B4-BE49-F238E27FC236}">
                <a16:creationId xmlns:a16="http://schemas.microsoft.com/office/drawing/2014/main" id="{99CEF984-419A-4830-BFCD-B2940668E8D2}"/>
              </a:ext>
            </a:extLst>
          </p:cNvPr>
          <p:cNvSpPr/>
          <p:nvPr/>
        </p:nvSpPr>
        <p:spPr>
          <a:xfrm>
            <a:off x="7842770" y="2572276"/>
            <a:ext cx="1993045" cy="369332"/>
          </a:xfrm>
          <a:prstGeom prst="rect">
            <a:avLst/>
          </a:prstGeom>
        </p:spPr>
        <p:txBody>
          <a:bodyPr wrap="none">
            <a:spAutoFit/>
          </a:bodyPr>
          <a:lstStyle/>
          <a:p>
            <a:pPr lvl="1" algn="r"/>
            <a:r>
              <a:rPr lang="en-US" dirty="0"/>
              <a:t>Peter Murphy </a:t>
            </a:r>
          </a:p>
        </p:txBody>
      </p:sp>
      <p:sp>
        <p:nvSpPr>
          <p:cNvPr id="23" name="Rectangle 22">
            <a:extLst>
              <a:ext uri="{FF2B5EF4-FFF2-40B4-BE49-F238E27FC236}">
                <a16:creationId xmlns:a16="http://schemas.microsoft.com/office/drawing/2014/main" id="{34F931BF-EF07-4BE2-9C34-7743F1387782}"/>
              </a:ext>
            </a:extLst>
          </p:cNvPr>
          <p:cNvSpPr/>
          <p:nvPr/>
        </p:nvSpPr>
        <p:spPr>
          <a:xfrm>
            <a:off x="4604630" y="4349581"/>
            <a:ext cx="2417736" cy="646331"/>
          </a:xfrm>
          <a:prstGeom prst="rect">
            <a:avLst/>
          </a:prstGeom>
        </p:spPr>
        <p:txBody>
          <a:bodyPr wrap="square">
            <a:spAutoFit/>
          </a:bodyPr>
          <a:lstStyle/>
          <a:p>
            <a:pPr algn="ctr"/>
            <a:r>
              <a:rPr lang="en-US" dirty="0"/>
              <a:t>Mark </a:t>
            </a:r>
            <a:r>
              <a:rPr lang="en-US" dirty="0" err="1"/>
              <a:t>Scrimshire</a:t>
            </a:r>
            <a:endParaRPr lang="en-US" dirty="0"/>
          </a:p>
          <a:p>
            <a:pPr algn="ctr"/>
            <a:r>
              <a:rPr lang="en-US" dirty="0"/>
              <a:t>Gregory Harris </a:t>
            </a:r>
          </a:p>
        </p:txBody>
      </p:sp>
      <p:sp>
        <p:nvSpPr>
          <p:cNvPr id="24" name="Rectangle 23">
            <a:extLst>
              <a:ext uri="{FF2B5EF4-FFF2-40B4-BE49-F238E27FC236}">
                <a16:creationId xmlns:a16="http://schemas.microsoft.com/office/drawing/2014/main" id="{6A3A80C3-950D-4D54-BE33-2A243A24DEBE}"/>
              </a:ext>
            </a:extLst>
          </p:cNvPr>
          <p:cNvSpPr/>
          <p:nvPr/>
        </p:nvSpPr>
        <p:spPr>
          <a:xfrm>
            <a:off x="8262106" y="4568040"/>
            <a:ext cx="1583062" cy="369332"/>
          </a:xfrm>
          <a:prstGeom prst="rect">
            <a:avLst/>
          </a:prstGeom>
        </p:spPr>
        <p:txBody>
          <a:bodyPr wrap="none">
            <a:spAutoFit/>
          </a:bodyPr>
          <a:lstStyle/>
          <a:p>
            <a:r>
              <a:rPr lang="en-US" dirty="0"/>
              <a:t>Mike Campbell</a:t>
            </a:r>
          </a:p>
        </p:txBody>
      </p:sp>
      <p:sp>
        <p:nvSpPr>
          <p:cNvPr id="25" name="Rectangle 24">
            <a:extLst>
              <a:ext uri="{FF2B5EF4-FFF2-40B4-BE49-F238E27FC236}">
                <a16:creationId xmlns:a16="http://schemas.microsoft.com/office/drawing/2014/main" id="{B12AEEA1-5ED1-450A-9E8B-5AC0ACD6E8D4}"/>
              </a:ext>
            </a:extLst>
          </p:cNvPr>
          <p:cNvSpPr/>
          <p:nvPr/>
        </p:nvSpPr>
        <p:spPr>
          <a:xfrm>
            <a:off x="2839034" y="4503797"/>
            <a:ext cx="1197251" cy="369332"/>
          </a:xfrm>
          <a:prstGeom prst="rect">
            <a:avLst/>
          </a:prstGeom>
        </p:spPr>
        <p:txBody>
          <a:bodyPr wrap="none">
            <a:spAutoFit/>
          </a:bodyPr>
          <a:lstStyle/>
          <a:p>
            <a:pPr algn="ctr"/>
            <a:r>
              <a:rPr lang="en-US" dirty="0"/>
              <a:t>Aaron </a:t>
            </a:r>
            <a:r>
              <a:rPr lang="en-US" dirty="0" err="1"/>
              <a:t>Seib</a:t>
            </a:r>
            <a:endParaRPr lang="en-US" dirty="0"/>
          </a:p>
        </p:txBody>
      </p:sp>
      <p:pic>
        <p:nvPicPr>
          <p:cNvPr id="26" name="Picture 25">
            <a:extLst>
              <a:ext uri="{FF2B5EF4-FFF2-40B4-BE49-F238E27FC236}">
                <a16:creationId xmlns:a16="http://schemas.microsoft.com/office/drawing/2014/main" id="{EC05444B-8A72-49F2-B848-2FDE7BC2DA0A}"/>
              </a:ext>
            </a:extLst>
          </p:cNvPr>
          <p:cNvPicPr>
            <a:picLocks noChangeAspect="1"/>
          </p:cNvPicPr>
          <p:nvPr/>
        </p:nvPicPr>
        <p:blipFill>
          <a:blip r:embed="rId11"/>
          <a:stretch>
            <a:fillRect/>
          </a:stretch>
        </p:blipFill>
        <p:spPr>
          <a:xfrm>
            <a:off x="2542560" y="3970372"/>
            <a:ext cx="2051821" cy="384717"/>
          </a:xfrm>
          <a:prstGeom prst="rect">
            <a:avLst/>
          </a:prstGeom>
        </p:spPr>
      </p:pic>
    </p:spTree>
    <p:extLst>
      <p:ext uri="{BB962C8B-B14F-4D97-AF65-F5344CB8AC3E}">
        <p14:creationId xmlns:p14="http://schemas.microsoft.com/office/powerpoint/2010/main" val="349220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8423F-C4E9-4731-BC21-65A3DEA06466}"/>
              </a:ext>
            </a:extLst>
          </p:cNvPr>
          <p:cNvPicPr>
            <a:picLocks noChangeAspect="1"/>
          </p:cNvPicPr>
          <p:nvPr/>
        </p:nvPicPr>
        <p:blipFill rotWithShape="1">
          <a:blip r:embed="rId2">
            <a:extLst>
              <a:ext uri="{28A0092B-C50C-407E-A947-70E740481C1C}">
                <a14:useLocalDpi xmlns:a14="http://schemas.microsoft.com/office/drawing/2010/main" val="0"/>
              </a:ext>
            </a:extLst>
          </a:blip>
          <a:srcRect l="57209"/>
          <a:stretch/>
        </p:blipFill>
        <p:spPr>
          <a:xfrm>
            <a:off x="7808976" y="0"/>
            <a:ext cx="4384652" cy="6871478"/>
          </a:xfrm>
          <a:prstGeom prst="rect">
            <a:avLst/>
          </a:prstGeom>
        </p:spPr>
      </p:pic>
      <p:sp>
        <p:nvSpPr>
          <p:cNvPr id="77" name="TextBox 76"/>
          <p:cNvSpPr txBox="1"/>
          <p:nvPr/>
        </p:nvSpPr>
        <p:spPr>
          <a:xfrm>
            <a:off x="592916" y="1344920"/>
            <a:ext cx="8651098" cy="4052836"/>
          </a:xfrm>
          <a:prstGeom prst="rect">
            <a:avLst/>
          </a:prstGeom>
          <a:noFill/>
        </p:spPr>
        <p:txBody>
          <a:bodyPr wrap="square" rIns="144000" bIns="36000" numCol="1" spcCol="360000" rtlCol="0">
            <a:spAutoFit/>
          </a:bodyPr>
          <a:lstStyle/>
          <a:p>
            <a:r>
              <a:rPr lang="en-US" sz="2400" dirty="0">
                <a:solidFill>
                  <a:schemeClr val="tx1">
                    <a:lumMod val="75000"/>
                  </a:schemeClr>
                </a:solidFill>
              </a:rPr>
              <a:t>Summary of Track</a:t>
            </a:r>
          </a:p>
          <a:p>
            <a:pPr marL="342900" indent="-342900">
              <a:spcAft>
                <a:spcPts val="1200"/>
              </a:spcAft>
              <a:buFont typeface="Arial" panose="020B0604020202020204" pitchFamily="34" charset="0"/>
              <a:buChar char="•"/>
            </a:pPr>
            <a:r>
              <a:rPr lang="en-US" sz="2000" dirty="0"/>
              <a:t>Consumer-mediated exchange of immunizations using FHIR APIs</a:t>
            </a:r>
          </a:p>
          <a:p>
            <a:pPr marL="342900" indent="-342900">
              <a:spcAft>
                <a:spcPts val="1200"/>
              </a:spcAft>
              <a:buFont typeface="Arial" panose="020B0604020202020204" pitchFamily="34" charset="0"/>
              <a:buChar char="•"/>
            </a:pPr>
            <a:r>
              <a:rPr lang="en-US" sz="2000" dirty="0"/>
              <a:t>Apply Right of Access (ROA), pull immunization information from HIPAA covered entity to deliver under consumers control so that it can be used in educational domain</a:t>
            </a:r>
          </a:p>
          <a:p>
            <a:pPr marL="342900" indent="-342900">
              <a:spcAft>
                <a:spcPts val="1200"/>
              </a:spcAft>
              <a:buFont typeface="Arial" panose="020B0604020202020204" pitchFamily="34" charset="0"/>
              <a:buChar char="•"/>
            </a:pPr>
            <a:r>
              <a:rPr lang="en-US" sz="2000" dirty="0"/>
              <a:t>Filter immunizations shared with </a:t>
            </a:r>
            <a:r>
              <a:rPr lang="en-US" sz="2000" dirty="0" err="1">
                <a:solidFill>
                  <a:schemeClr val="tx1">
                    <a:lumMod val="75000"/>
                  </a:schemeClr>
                </a:solidFill>
              </a:rPr>
              <a:t>inNocuus</a:t>
            </a:r>
            <a:r>
              <a:rPr lang="en-US" sz="2000" dirty="0">
                <a:solidFill>
                  <a:schemeClr val="tx1">
                    <a:lumMod val="75000"/>
                  </a:schemeClr>
                </a:solidFill>
              </a:rPr>
              <a:t> app</a:t>
            </a:r>
            <a:r>
              <a:rPr lang="en-US" sz="2000" dirty="0"/>
              <a:t> and </a:t>
            </a:r>
            <a:r>
              <a:rPr lang="en-US" sz="2000" dirty="0" err="1"/>
              <a:t>SchoolDoc</a:t>
            </a:r>
            <a:r>
              <a:rPr lang="en-US" sz="2000" dirty="0"/>
              <a:t> app using consent directives and security labels using </a:t>
            </a:r>
            <a:r>
              <a:rPr lang="en-US" sz="2000" dirty="0" err="1"/>
              <a:t>Perspecta’s</a:t>
            </a:r>
            <a:r>
              <a:rPr lang="en-US" sz="2000" dirty="0"/>
              <a:t> Digital Health Platform based on DXC Technology Open Health Connect, in three data sharing scenarios</a:t>
            </a:r>
          </a:p>
          <a:p>
            <a:endParaRPr lang="en-US" sz="2400" dirty="0">
              <a:solidFill>
                <a:schemeClr val="tx1">
                  <a:lumMod val="75000"/>
                </a:schemeClr>
              </a:solidFill>
            </a:endParaRPr>
          </a:p>
          <a:p>
            <a:endParaRPr lang="en-US" sz="2000" dirty="0">
              <a:solidFill>
                <a:schemeClr val="tx1">
                  <a:lumMod val="75000"/>
                </a:schemeClr>
              </a:solidFill>
            </a:endParaRPr>
          </a:p>
        </p:txBody>
      </p:sp>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718" y="6142571"/>
            <a:ext cx="1259975" cy="467366"/>
          </a:xfrm>
          <a:prstGeom prst="rect">
            <a:avLst/>
          </a:prstGeom>
        </p:spPr>
      </p:pic>
      <p:sp>
        <p:nvSpPr>
          <p:cNvPr id="64" name="Rectangle 63"/>
          <p:cNvSpPr/>
          <p:nvPr/>
        </p:nvSpPr>
        <p:spPr>
          <a:xfrm>
            <a:off x="0" y="6425317"/>
            <a:ext cx="12192000" cy="246221"/>
          </a:xfrm>
          <a:prstGeom prst="rect">
            <a:avLst/>
          </a:prstGeom>
        </p:spPr>
        <p:txBody>
          <a:bodyPr wrap="square">
            <a:spAutoFit/>
          </a:bodyPr>
          <a:lstStyle/>
          <a:p>
            <a:pPr algn="ctr"/>
            <a:r>
              <a:rPr lang="en-US" sz="1000" dirty="0"/>
              <a:t>Copyright 2018 - Michigan Health Information Network Shared Services</a:t>
            </a:r>
          </a:p>
        </p:txBody>
      </p:sp>
      <p:sp>
        <p:nvSpPr>
          <p:cNvPr id="8" name="Rectangle 7">
            <a:extLst>
              <a:ext uri="{FF2B5EF4-FFF2-40B4-BE49-F238E27FC236}">
                <a16:creationId xmlns:a16="http://schemas.microsoft.com/office/drawing/2014/main" id="{357D014F-3026-41CB-89A7-D69B5C27578A}"/>
              </a:ext>
            </a:extLst>
          </p:cNvPr>
          <p:cNvSpPr/>
          <p:nvPr/>
        </p:nvSpPr>
        <p:spPr>
          <a:xfrm>
            <a:off x="3817374" y="6095511"/>
            <a:ext cx="4557252" cy="276999"/>
          </a:xfrm>
          <a:prstGeom prst="rect">
            <a:avLst/>
          </a:prstGeom>
        </p:spPr>
        <p:txBody>
          <a:bodyPr wrap="square">
            <a:spAutoFit/>
          </a:bodyPr>
          <a:lstStyle/>
          <a:p>
            <a:pPr algn="ctr"/>
            <a:r>
              <a:rPr lang="en-US" sz="1200" dirty="0"/>
              <a:t>® FHIR is the registered trademark of Health Level Seven International.</a:t>
            </a:r>
          </a:p>
        </p:txBody>
      </p:sp>
      <p:sp>
        <p:nvSpPr>
          <p:cNvPr id="11" name="Title 5">
            <a:extLst>
              <a:ext uri="{FF2B5EF4-FFF2-40B4-BE49-F238E27FC236}">
                <a16:creationId xmlns:a16="http://schemas.microsoft.com/office/drawing/2014/main" id="{75156011-2376-49C8-BDA5-AE470FFCB944}"/>
              </a:ext>
            </a:extLst>
          </p:cNvPr>
          <p:cNvSpPr txBox="1">
            <a:spLocks/>
          </p:cNvSpPr>
          <p:nvPr/>
        </p:nvSpPr>
        <p:spPr>
          <a:xfrm>
            <a:off x="677975" y="344135"/>
            <a:ext cx="880586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schemeClr>
                </a:solidFill>
                <a:latin typeface="+mn-lt"/>
                <a:ea typeface="Roboto" pitchFamily="2" charset="0"/>
              </a:rPr>
              <a:t>Consumer-Mediated Exchange Track Presentation </a:t>
            </a:r>
            <a:endParaRPr lang="en-US" sz="3200" b="1" dirty="0">
              <a:solidFill>
                <a:schemeClr val="tx1">
                  <a:lumMod val="75000"/>
                </a:schemeClr>
              </a:solidFill>
              <a:latin typeface="+mn-lt"/>
            </a:endParaRPr>
          </a:p>
        </p:txBody>
      </p:sp>
    </p:spTree>
    <p:extLst>
      <p:ext uri="{BB962C8B-B14F-4D97-AF65-F5344CB8AC3E}">
        <p14:creationId xmlns:p14="http://schemas.microsoft.com/office/powerpoint/2010/main" val="23712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533B2771-0F63-40B7-9004-A1F2BA97D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027" y="0"/>
            <a:ext cx="10246769" cy="6858000"/>
          </a:xfrm>
          <a:prstGeom prst="rect">
            <a:avLst/>
          </a:prstGeom>
        </p:spPr>
      </p:pic>
      <p:sp>
        <p:nvSpPr>
          <p:cNvPr id="80" name="Title 5"/>
          <p:cNvSpPr txBox="1">
            <a:spLocks/>
          </p:cNvSpPr>
          <p:nvPr/>
        </p:nvSpPr>
        <p:spPr>
          <a:xfrm>
            <a:off x="677975" y="344135"/>
            <a:ext cx="880586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schemeClr>
                </a:solidFill>
                <a:latin typeface="+mn-lt"/>
                <a:ea typeface="Roboto" pitchFamily="2" charset="0"/>
              </a:rPr>
              <a:t>Consumer-Mediated Exchange Track Presentation </a:t>
            </a:r>
            <a:endParaRPr lang="en-US" sz="3200" b="1" dirty="0">
              <a:solidFill>
                <a:schemeClr val="tx1">
                  <a:lumMod val="75000"/>
                </a:schemeClr>
              </a:solidFill>
              <a:latin typeface="+mn-lt"/>
            </a:endParaRPr>
          </a:p>
        </p:txBody>
      </p:sp>
      <p:sp>
        <p:nvSpPr>
          <p:cNvPr id="77" name="TextBox 76"/>
          <p:cNvSpPr txBox="1"/>
          <p:nvPr/>
        </p:nvSpPr>
        <p:spPr>
          <a:xfrm>
            <a:off x="575246" y="1201385"/>
            <a:ext cx="8808451" cy="5206998"/>
          </a:xfrm>
          <a:prstGeom prst="rect">
            <a:avLst/>
          </a:prstGeom>
          <a:noFill/>
        </p:spPr>
        <p:txBody>
          <a:bodyPr wrap="square" rIns="144000" bIns="36000" numCol="1" spcCol="360000" rtlCol="0">
            <a:spAutoFit/>
          </a:bodyPr>
          <a:lstStyle/>
          <a:p>
            <a:r>
              <a:rPr lang="en-US" sz="2000" b="1" dirty="0">
                <a:solidFill>
                  <a:schemeClr val="tx1">
                    <a:lumMod val="75000"/>
                  </a:schemeClr>
                </a:solidFill>
              </a:rPr>
              <a:t>Cady Grace Paulson (Scenario 1)</a:t>
            </a:r>
          </a:p>
          <a:p>
            <a:endParaRPr lang="en-US" sz="2000" dirty="0">
              <a:solidFill>
                <a:schemeClr val="tx1">
                  <a:lumMod val="75000"/>
                </a:schemeClr>
              </a:solidFill>
            </a:endParaRPr>
          </a:p>
          <a:p>
            <a:r>
              <a:rPr lang="en-US" sz="2000" dirty="0">
                <a:solidFill>
                  <a:schemeClr val="tx1">
                    <a:lumMod val="75000"/>
                  </a:schemeClr>
                </a:solidFill>
              </a:rPr>
              <a:t>Cady Grace Paulson, is a 7-year-old enrolling in a new elementary school. Her father, Ryan Paulson is busy making sure all the paperwork is in order so Cady can start on time. This means having to get immunization records for Cady.</a:t>
            </a:r>
          </a:p>
          <a:p>
            <a:endParaRPr lang="en-US" sz="2000" dirty="0">
              <a:solidFill>
                <a:schemeClr val="tx1">
                  <a:lumMod val="75000"/>
                </a:schemeClr>
              </a:solidFill>
            </a:endParaRPr>
          </a:p>
          <a:p>
            <a:pPr marL="342900" indent="-342900">
              <a:spcAft>
                <a:spcPts val="600"/>
              </a:spcAft>
              <a:buFont typeface="Arial" panose="020B0604020202020204" pitchFamily="34" charset="0"/>
              <a:buChar char="•"/>
            </a:pPr>
            <a:r>
              <a:rPr lang="en-US" sz="2000" dirty="0">
                <a:solidFill>
                  <a:schemeClr val="tx1">
                    <a:lumMod val="75000"/>
                  </a:schemeClr>
                </a:solidFill>
              </a:rPr>
              <a:t>Cady’s dad wants to use her school portal to request her immunization records</a:t>
            </a:r>
          </a:p>
          <a:p>
            <a:pPr marL="342900" indent="-342900">
              <a:spcAft>
                <a:spcPts val="600"/>
              </a:spcAft>
              <a:buFont typeface="Arial" panose="020B0604020202020204" pitchFamily="34" charset="0"/>
              <a:buChar char="•"/>
            </a:pPr>
            <a:r>
              <a:rPr lang="en-US" sz="2000" dirty="0">
                <a:solidFill>
                  <a:schemeClr val="tx1">
                    <a:lumMod val="75000"/>
                  </a:schemeClr>
                </a:solidFill>
              </a:rPr>
              <a:t>Ryan will create a Right of Access consent directive that allows for her immunizations to be shared with </a:t>
            </a:r>
            <a:r>
              <a:rPr lang="en-US" sz="2000" dirty="0" err="1">
                <a:solidFill>
                  <a:schemeClr val="tx1">
                    <a:lumMod val="75000"/>
                  </a:schemeClr>
                </a:solidFill>
              </a:rPr>
              <a:t>SchoolDoc</a:t>
            </a:r>
            <a:r>
              <a:rPr lang="en-US" sz="2000" dirty="0">
                <a:solidFill>
                  <a:schemeClr val="tx1">
                    <a:lumMod val="75000"/>
                  </a:schemeClr>
                </a:solidFill>
              </a:rPr>
              <a:t> </a:t>
            </a:r>
          </a:p>
          <a:p>
            <a:pPr marL="342900" indent="-342900">
              <a:spcAft>
                <a:spcPts val="600"/>
              </a:spcAft>
              <a:buFont typeface="Arial" panose="020B0604020202020204" pitchFamily="34" charset="0"/>
              <a:buChar char="•"/>
            </a:pPr>
            <a:r>
              <a:rPr lang="en-US" sz="2000" dirty="0" err="1">
                <a:solidFill>
                  <a:schemeClr val="tx1">
                    <a:lumMod val="75000"/>
                  </a:schemeClr>
                </a:solidFill>
              </a:rPr>
              <a:t>SchoolDoc</a:t>
            </a:r>
            <a:r>
              <a:rPr lang="en-US" sz="2000" dirty="0">
                <a:solidFill>
                  <a:schemeClr val="tx1">
                    <a:lumMod val="75000"/>
                  </a:schemeClr>
                </a:solidFill>
              </a:rPr>
              <a:t> will request Cady's immunization on Ryan’s behalf</a:t>
            </a:r>
          </a:p>
          <a:p>
            <a:pPr marL="342900" indent="-342900">
              <a:spcAft>
                <a:spcPts val="600"/>
              </a:spcAft>
              <a:buFont typeface="Arial" panose="020B0604020202020204" pitchFamily="34" charset="0"/>
              <a:buChar char="•"/>
            </a:pPr>
            <a:r>
              <a:rPr lang="en-US" sz="2000" dirty="0">
                <a:solidFill>
                  <a:schemeClr val="tx1">
                    <a:lumMod val="75000"/>
                  </a:schemeClr>
                </a:solidFill>
              </a:rPr>
              <a:t>Security Labeling Service (SLS) “</a:t>
            </a:r>
            <a:r>
              <a:rPr lang="en-US" sz="2000" dirty="0" err="1">
                <a:solidFill>
                  <a:schemeClr val="tx1">
                    <a:lumMod val="75000"/>
                  </a:schemeClr>
                </a:solidFill>
              </a:rPr>
              <a:t>Perspecta</a:t>
            </a:r>
            <a:r>
              <a:rPr lang="en-US" sz="2000" dirty="0">
                <a:solidFill>
                  <a:schemeClr val="tx1">
                    <a:lumMod val="75000"/>
                  </a:schemeClr>
                </a:solidFill>
              </a:rPr>
              <a:t>” will filter what is returned to </a:t>
            </a:r>
            <a:r>
              <a:rPr lang="en-US" sz="2000" dirty="0" err="1">
                <a:solidFill>
                  <a:schemeClr val="tx1">
                    <a:lumMod val="75000"/>
                  </a:schemeClr>
                </a:solidFill>
              </a:rPr>
              <a:t>SchoolDoc</a:t>
            </a:r>
            <a:r>
              <a:rPr lang="en-US" sz="2000" dirty="0">
                <a:solidFill>
                  <a:schemeClr val="tx1">
                    <a:lumMod val="75000"/>
                  </a:schemeClr>
                </a:solidFill>
              </a:rPr>
              <a:t> based on Cady’s consent directive and security labels</a:t>
            </a:r>
          </a:p>
          <a:p>
            <a:pPr marL="342900" indent="-342900">
              <a:spcAft>
                <a:spcPts val="600"/>
              </a:spcAft>
              <a:buFont typeface="Arial" panose="020B0604020202020204" pitchFamily="34" charset="0"/>
              <a:buChar char="•"/>
            </a:pPr>
            <a:endParaRPr lang="en-US" sz="2000" dirty="0">
              <a:solidFill>
                <a:schemeClr val="tx1">
                  <a:lumMod val="75000"/>
                </a:schemeClr>
              </a:solidFill>
            </a:endParaRP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solidFill>
                <a:schemeClr val="tx1">
                  <a:lumMod val="75000"/>
                </a:schemeClr>
              </a:solidFill>
              <a:ea typeface="Lato" charset="0"/>
              <a:cs typeface="Lato" charset="0"/>
            </a:endParaRPr>
          </a:p>
        </p:txBody>
      </p:sp>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18" y="6142571"/>
            <a:ext cx="1259975" cy="467366"/>
          </a:xfrm>
          <a:prstGeom prst="rect">
            <a:avLst/>
          </a:prstGeom>
        </p:spPr>
      </p:pic>
      <p:sp>
        <p:nvSpPr>
          <p:cNvPr id="64" name="Rectangle 63"/>
          <p:cNvSpPr/>
          <p:nvPr/>
        </p:nvSpPr>
        <p:spPr>
          <a:xfrm>
            <a:off x="0" y="6425317"/>
            <a:ext cx="12192000" cy="246221"/>
          </a:xfrm>
          <a:prstGeom prst="rect">
            <a:avLst/>
          </a:prstGeom>
        </p:spPr>
        <p:txBody>
          <a:bodyPr wrap="square">
            <a:spAutoFit/>
          </a:bodyPr>
          <a:lstStyle/>
          <a:p>
            <a:pPr algn="ctr"/>
            <a:r>
              <a:rPr lang="en-US" sz="1000"/>
              <a:t>Copyright 2018 - Michigan Health Information Network Shared Services</a:t>
            </a:r>
            <a:endParaRPr lang="en-US" sz="1000" dirty="0"/>
          </a:p>
        </p:txBody>
      </p:sp>
    </p:spTree>
    <p:extLst>
      <p:ext uri="{BB962C8B-B14F-4D97-AF65-F5344CB8AC3E}">
        <p14:creationId xmlns:p14="http://schemas.microsoft.com/office/powerpoint/2010/main" val="104517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533B2771-0F63-40B7-9004-A1F2BA97D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027" y="0"/>
            <a:ext cx="10246769" cy="6858000"/>
          </a:xfrm>
          <a:prstGeom prst="rect">
            <a:avLst/>
          </a:prstGeom>
        </p:spPr>
      </p:pic>
      <p:sp>
        <p:nvSpPr>
          <p:cNvPr id="80" name="Title 5"/>
          <p:cNvSpPr txBox="1">
            <a:spLocks/>
          </p:cNvSpPr>
          <p:nvPr/>
        </p:nvSpPr>
        <p:spPr>
          <a:xfrm>
            <a:off x="677975" y="344135"/>
            <a:ext cx="880586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schemeClr>
                </a:solidFill>
                <a:latin typeface="+mn-lt"/>
                <a:ea typeface="Roboto" pitchFamily="2" charset="0"/>
              </a:rPr>
              <a:t>Consumer-Mediated Exchange Track Presentation </a:t>
            </a:r>
            <a:endParaRPr lang="en-US" sz="3200" b="1" dirty="0">
              <a:solidFill>
                <a:schemeClr val="tx1">
                  <a:lumMod val="75000"/>
                </a:schemeClr>
              </a:solidFill>
              <a:latin typeface="+mn-lt"/>
            </a:endParaRPr>
          </a:p>
        </p:txBody>
      </p:sp>
      <p:sp>
        <p:nvSpPr>
          <p:cNvPr id="77" name="TextBox 76"/>
          <p:cNvSpPr txBox="1"/>
          <p:nvPr/>
        </p:nvSpPr>
        <p:spPr>
          <a:xfrm>
            <a:off x="349718" y="2471736"/>
            <a:ext cx="8808451" cy="2683230"/>
          </a:xfrm>
          <a:prstGeom prst="rect">
            <a:avLst/>
          </a:prstGeom>
          <a:noFill/>
        </p:spPr>
        <p:txBody>
          <a:bodyPr wrap="square" rIns="144000" bIns="36000" numCol="1" spcCol="360000" rtlCol="0">
            <a:spAutoFit/>
          </a:bodyPr>
          <a:lstStyle/>
          <a:p>
            <a:pPr algn="ctr"/>
            <a:endParaRPr lang="en-US" sz="3200" dirty="0">
              <a:solidFill>
                <a:schemeClr val="tx1">
                  <a:lumMod val="75000"/>
                </a:schemeClr>
              </a:solidFill>
            </a:endParaRPr>
          </a:p>
          <a:p>
            <a:pPr algn="ctr"/>
            <a:r>
              <a:rPr lang="en-US" sz="3200" b="1" dirty="0">
                <a:solidFill>
                  <a:schemeClr val="tx1">
                    <a:lumMod val="75000"/>
                  </a:schemeClr>
                </a:solidFill>
              </a:rPr>
              <a:t>Cady Grace Paulson (Scenario 1)</a:t>
            </a:r>
          </a:p>
          <a:p>
            <a:pPr algn="ctr"/>
            <a:r>
              <a:rPr lang="en-US" sz="3200" dirty="0">
                <a:solidFill>
                  <a:schemeClr val="tx1">
                    <a:lumMod val="75000"/>
                  </a:schemeClr>
                </a:solidFill>
              </a:rPr>
              <a:t>Demonstration</a:t>
            </a:r>
          </a:p>
          <a:p>
            <a:pPr marL="342900" indent="-342900">
              <a:spcAft>
                <a:spcPts val="600"/>
              </a:spcAft>
              <a:buFont typeface="Arial" panose="020B0604020202020204" pitchFamily="34" charset="0"/>
              <a:buChar char="•"/>
            </a:pPr>
            <a:endParaRPr lang="en-US" sz="2000" dirty="0">
              <a:solidFill>
                <a:schemeClr val="tx1">
                  <a:lumMod val="75000"/>
                </a:schemeClr>
              </a:solidFill>
            </a:endParaRP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solidFill>
                <a:schemeClr val="tx1">
                  <a:lumMod val="75000"/>
                </a:schemeClr>
              </a:solidFill>
              <a:ea typeface="Lato" charset="0"/>
              <a:cs typeface="Lato" charset="0"/>
            </a:endParaRPr>
          </a:p>
        </p:txBody>
      </p:sp>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18" y="6142571"/>
            <a:ext cx="1259975" cy="467366"/>
          </a:xfrm>
          <a:prstGeom prst="rect">
            <a:avLst/>
          </a:prstGeom>
        </p:spPr>
      </p:pic>
      <p:sp>
        <p:nvSpPr>
          <p:cNvPr id="64" name="Rectangle 63"/>
          <p:cNvSpPr/>
          <p:nvPr/>
        </p:nvSpPr>
        <p:spPr>
          <a:xfrm>
            <a:off x="0" y="6425317"/>
            <a:ext cx="12192000" cy="246221"/>
          </a:xfrm>
          <a:prstGeom prst="rect">
            <a:avLst/>
          </a:prstGeom>
        </p:spPr>
        <p:txBody>
          <a:bodyPr wrap="square">
            <a:spAutoFit/>
          </a:bodyPr>
          <a:lstStyle/>
          <a:p>
            <a:pPr algn="ctr"/>
            <a:r>
              <a:rPr lang="en-US" sz="1000"/>
              <a:t>Copyright 2018 - Michigan Health Information Network Shared Services</a:t>
            </a:r>
            <a:endParaRPr lang="en-US" sz="1000" dirty="0"/>
          </a:p>
        </p:txBody>
      </p:sp>
    </p:spTree>
    <p:extLst>
      <p:ext uri="{BB962C8B-B14F-4D97-AF65-F5344CB8AC3E}">
        <p14:creationId xmlns:p14="http://schemas.microsoft.com/office/powerpoint/2010/main" val="159849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31787" y="5425240"/>
            <a:ext cx="1828800" cy="548640"/>
          </a:xfrm>
          <a:prstGeom prst="rect">
            <a:avLst/>
          </a:prstGeom>
          <a:solidFill>
            <a:schemeClr val="tx1"/>
          </a:solidFill>
          <a:ln>
            <a:solidFill>
              <a:schemeClr val="bg2"/>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51"/>
            <a:r>
              <a:rPr lang="en-US" sz="1100" b="1" dirty="0">
                <a:solidFill>
                  <a:srgbClr val="FFFFFF"/>
                </a:solidFill>
                <a:latin typeface="Arial"/>
              </a:rPr>
              <a:t>MHS EMR</a:t>
            </a:r>
          </a:p>
        </p:txBody>
      </p:sp>
      <p:sp>
        <p:nvSpPr>
          <p:cNvPr id="37" name="Rectangle 36"/>
          <p:cNvSpPr/>
          <p:nvPr/>
        </p:nvSpPr>
        <p:spPr>
          <a:xfrm>
            <a:off x="3081979" y="5425241"/>
            <a:ext cx="1828800" cy="548640"/>
          </a:xfrm>
          <a:prstGeom prst="rect">
            <a:avLst/>
          </a:prstGeom>
          <a:solidFill>
            <a:schemeClr val="tx1"/>
          </a:solidFill>
          <a:ln>
            <a:solidFill>
              <a:schemeClr val="bg2"/>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51"/>
            <a:r>
              <a:rPr lang="en-US" sz="1100" b="1" dirty="0">
                <a:solidFill>
                  <a:srgbClr val="FFFFFF"/>
                </a:solidFill>
                <a:latin typeface="Arial"/>
              </a:rPr>
              <a:t>VA EMR</a:t>
            </a:r>
          </a:p>
        </p:txBody>
      </p:sp>
      <p:sp>
        <p:nvSpPr>
          <p:cNvPr id="38" name="Rectangle 37"/>
          <p:cNvSpPr/>
          <p:nvPr/>
        </p:nvSpPr>
        <p:spPr>
          <a:xfrm>
            <a:off x="5132171" y="5425239"/>
            <a:ext cx="1828800" cy="548640"/>
          </a:xfrm>
          <a:prstGeom prst="rect">
            <a:avLst/>
          </a:prstGeom>
          <a:solidFill>
            <a:schemeClr val="tx1"/>
          </a:solidFill>
          <a:ln>
            <a:solidFill>
              <a:schemeClr val="bg2"/>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51"/>
            <a:r>
              <a:rPr lang="en-US" sz="1100" b="1" dirty="0">
                <a:solidFill>
                  <a:srgbClr val="FFFFFF"/>
                </a:solidFill>
                <a:latin typeface="Arial"/>
              </a:rPr>
              <a:t>Private Practitioner EMR</a:t>
            </a:r>
          </a:p>
        </p:txBody>
      </p:sp>
      <p:sp>
        <p:nvSpPr>
          <p:cNvPr id="39" name="Rectangle 38"/>
          <p:cNvSpPr/>
          <p:nvPr/>
        </p:nvSpPr>
        <p:spPr>
          <a:xfrm>
            <a:off x="7182363" y="5425241"/>
            <a:ext cx="1828800" cy="548640"/>
          </a:xfrm>
          <a:prstGeom prst="rect">
            <a:avLst/>
          </a:prstGeom>
          <a:solidFill>
            <a:schemeClr val="tx1"/>
          </a:solidFill>
          <a:ln>
            <a:solidFill>
              <a:schemeClr val="bg2"/>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51"/>
            <a:r>
              <a:rPr lang="en-US" sz="1100" b="1" dirty="0">
                <a:solidFill>
                  <a:srgbClr val="FFFFFF"/>
                </a:solidFill>
                <a:latin typeface="Arial"/>
              </a:rPr>
              <a:t>Patient Self-Reported Data</a:t>
            </a:r>
          </a:p>
        </p:txBody>
      </p:sp>
      <p:sp>
        <p:nvSpPr>
          <p:cNvPr id="40" name="Rectangle 39"/>
          <p:cNvSpPr/>
          <p:nvPr/>
        </p:nvSpPr>
        <p:spPr>
          <a:xfrm>
            <a:off x="9232556" y="5425238"/>
            <a:ext cx="1828800" cy="548640"/>
          </a:xfrm>
          <a:prstGeom prst="rect">
            <a:avLst/>
          </a:prstGeom>
          <a:solidFill>
            <a:schemeClr val="tx1"/>
          </a:solidFill>
          <a:ln>
            <a:solidFill>
              <a:schemeClr val="bg2"/>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51"/>
            <a:r>
              <a:rPr lang="en-US" sz="1100" b="1" dirty="0">
                <a:solidFill>
                  <a:srgbClr val="FFFFFF"/>
                </a:solidFill>
                <a:latin typeface="Arial"/>
              </a:rPr>
              <a:t>Medical and Consumer Devices</a:t>
            </a:r>
          </a:p>
        </p:txBody>
      </p:sp>
      <p:sp>
        <p:nvSpPr>
          <p:cNvPr id="42" name="Rectangle 41"/>
          <p:cNvSpPr/>
          <p:nvPr/>
        </p:nvSpPr>
        <p:spPr>
          <a:xfrm>
            <a:off x="2254440" y="3910246"/>
            <a:ext cx="1828800" cy="548640"/>
          </a:xfrm>
          <a:prstGeom prst="rect">
            <a:avLst/>
          </a:prstGeom>
          <a:solidFill>
            <a:srgbClr val="FFFF00"/>
          </a:soli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51"/>
            <a:r>
              <a:rPr lang="en-US" sz="1100" b="1" dirty="0">
                <a:solidFill>
                  <a:srgbClr val="000000"/>
                </a:solidFill>
                <a:latin typeface="Arial"/>
              </a:rPr>
              <a:t>System of Engagement</a:t>
            </a:r>
          </a:p>
        </p:txBody>
      </p:sp>
      <p:sp>
        <p:nvSpPr>
          <p:cNvPr id="43" name="Rectangle 42"/>
          <p:cNvSpPr/>
          <p:nvPr/>
        </p:nvSpPr>
        <p:spPr>
          <a:xfrm>
            <a:off x="6151476" y="3910246"/>
            <a:ext cx="1828800" cy="548640"/>
          </a:xfrm>
          <a:prstGeom prst="rect">
            <a:avLst/>
          </a:prstGeom>
          <a:solidFill>
            <a:srgbClr val="FFFF00"/>
          </a:soli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51"/>
            <a:r>
              <a:rPr lang="en-US" sz="1100" b="1" dirty="0">
                <a:solidFill>
                  <a:srgbClr val="000000"/>
                </a:solidFill>
                <a:latin typeface="Arial"/>
              </a:rPr>
              <a:t>System of Engagement</a:t>
            </a:r>
          </a:p>
        </p:txBody>
      </p:sp>
      <p:sp>
        <p:nvSpPr>
          <p:cNvPr id="47" name="Rectangle 46"/>
          <p:cNvSpPr/>
          <p:nvPr/>
        </p:nvSpPr>
        <p:spPr>
          <a:xfrm>
            <a:off x="8099994" y="3910246"/>
            <a:ext cx="1828800" cy="548640"/>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51"/>
            <a:r>
              <a:rPr lang="en-US" sz="1100" b="1" dirty="0">
                <a:solidFill>
                  <a:srgbClr val="000000"/>
                </a:solidFill>
                <a:latin typeface="Arial"/>
              </a:rPr>
              <a:t>System of Engagement</a:t>
            </a:r>
          </a:p>
        </p:txBody>
      </p:sp>
      <p:sp>
        <p:nvSpPr>
          <p:cNvPr id="49" name="Rectangle 48"/>
          <p:cNvSpPr/>
          <p:nvPr/>
        </p:nvSpPr>
        <p:spPr>
          <a:xfrm>
            <a:off x="4202958" y="3910246"/>
            <a:ext cx="1828800" cy="548640"/>
          </a:xfrm>
          <a:prstGeom prst="rect">
            <a:avLst/>
          </a:prstGeom>
          <a:solidFill>
            <a:srgbClr val="FFFF00"/>
          </a:solidFill>
          <a:ln>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51"/>
            <a:r>
              <a:rPr lang="en-US" sz="1100" b="1" dirty="0">
                <a:solidFill>
                  <a:srgbClr val="000000"/>
                </a:solidFill>
                <a:latin typeface="Arial"/>
              </a:rPr>
              <a:t>System of Engagement</a:t>
            </a:r>
          </a:p>
        </p:txBody>
      </p:sp>
      <p:cxnSp>
        <p:nvCxnSpPr>
          <p:cNvPr id="50" name="Straight Connector 49"/>
          <p:cNvCxnSpPr>
            <a:stCxn id="42" idx="2"/>
            <a:endCxn id="36" idx="0"/>
          </p:cNvCxnSpPr>
          <p:nvPr/>
        </p:nvCxnSpPr>
        <p:spPr>
          <a:xfrm flipH="1">
            <a:off x="1946188" y="4458886"/>
            <a:ext cx="1222653" cy="966354"/>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52" name="Straight Connector 51"/>
          <p:cNvCxnSpPr>
            <a:stCxn id="42" idx="2"/>
            <a:endCxn id="37" idx="0"/>
          </p:cNvCxnSpPr>
          <p:nvPr/>
        </p:nvCxnSpPr>
        <p:spPr>
          <a:xfrm>
            <a:off x="3168841" y="4458887"/>
            <a:ext cx="827539" cy="966355"/>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53" name="Straight Connector 52"/>
          <p:cNvCxnSpPr>
            <a:stCxn id="42" idx="2"/>
            <a:endCxn id="38" idx="0"/>
          </p:cNvCxnSpPr>
          <p:nvPr/>
        </p:nvCxnSpPr>
        <p:spPr>
          <a:xfrm>
            <a:off x="3168841" y="4458887"/>
            <a:ext cx="2877731" cy="966353"/>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55" name="Straight Connector 54"/>
          <p:cNvCxnSpPr>
            <a:stCxn id="42" idx="2"/>
            <a:endCxn id="39" idx="0"/>
          </p:cNvCxnSpPr>
          <p:nvPr/>
        </p:nvCxnSpPr>
        <p:spPr>
          <a:xfrm>
            <a:off x="3168840" y="4458887"/>
            <a:ext cx="4927923" cy="966355"/>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56" name="Straight Connector 55"/>
          <p:cNvCxnSpPr>
            <a:stCxn id="42" idx="2"/>
            <a:endCxn id="40" idx="0"/>
          </p:cNvCxnSpPr>
          <p:nvPr/>
        </p:nvCxnSpPr>
        <p:spPr>
          <a:xfrm>
            <a:off x="3168840" y="4458886"/>
            <a:ext cx="6978116" cy="966352"/>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57" name="Straight Connector 56"/>
          <p:cNvCxnSpPr>
            <a:stCxn id="49" idx="2"/>
            <a:endCxn id="36" idx="0"/>
          </p:cNvCxnSpPr>
          <p:nvPr/>
        </p:nvCxnSpPr>
        <p:spPr>
          <a:xfrm flipH="1">
            <a:off x="1946188" y="4458886"/>
            <a:ext cx="3171171" cy="966354"/>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58" name="Straight Connector 57"/>
          <p:cNvCxnSpPr>
            <a:stCxn id="49" idx="2"/>
            <a:endCxn id="37" idx="0"/>
          </p:cNvCxnSpPr>
          <p:nvPr/>
        </p:nvCxnSpPr>
        <p:spPr>
          <a:xfrm flipH="1">
            <a:off x="3996380" y="4458887"/>
            <a:ext cx="1120979" cy="966355"/>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60" name="Straight Connector 59"/>
          <p:cNvCxnSpPr>
            <a:stCxn id="49" idx="2"/>
            <a:endCxn id="38" idx="0"/>
          </p:cNvCxnSpPr>
          <p:nvPr/>
        </p:nvCxnSpPr>
        <p:spPr>
          <a:xfrm>
            <a:off x="5117359" y="4458887"/>
            <a:ext cx="929213" cy="966353"/>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61" name="Straight Connector 60"/>
          <p:cNvCxnSpPr>
            <a:stCxn id="47" idx="2"/>
            <a:endCxn id="40" idx="0"/>
          </p:cNvCxnSpPr>
          <p:nvPr/>
        </p:nvCxnSpPr>
        <p:spPr>
          <a:xfrm>
            <a:off x="9014394" y="4458886"/>
            <a:ext cx="1132562" cy="966352"/>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63" name="Straight Connector 62"/>
          <p:cNvCxnSpPr>
            <a:stCxn id="49" idx="2"/>
            <a:endCxn id="39" idx="0"/>
          </p:cNvCxnSpPr>
          <p:nvPr/>
        </p:nvCxnSpPr>
        <p:spPr>
          <a:xfrm>
            <a:off x="5117358" y="4458887"/>
            <a:ext cx="2979405" cy="966355"/>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64" name="Straight Connector 63"/>
          <p:cNvCxnSpPr>
            <a:stCxn id="49" idx="2"/>
            <a:endCxn id="40" idx="0"/>
          </p:cNvCxnSpPr>
          <p:nvPr/>
        </p:nvCxnSpPr>
        <p:spPr>
          <a:xfrm>
            <a:off x="5117358" y="4458886"/>
            <a:ext cx="5029598" cy="966352"/>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66" name="Straight Connector 65"/>
          <p:cNvCxnSpPr>
            <a:stCxn id="43" idx="2"/>
            <a:endCxn id="36" idx="0"/>
          </p:cNvCxnSpPr>
          <p:nvPr/>
        </p:nvCxnSpPr>
        <p:spPr>
          <a:xfrm flipH="1">
            <a:off x="1946188" y="4458886"/>
            <a:ext cx="5119689" cy="966354"/>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67" name="Straight Connector 66"/>
          <p:cNvCxnSpPr>
            <a:stCxn id="43" idx="2"/>
            <a:endCxn id="37" idx="0"/>
          </p:cNvCxnSpPr>
          <p:nvPr/>
        </p:nvCxnSpPr>
        <p:spPr>
          <a:xfrm flipH="1">
            <a:off x="3996380" y="4458887"/>
            <a:ext cx="3069497" cy="966355"/>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69" name="Straight Connector 68"/>
          <p:cNvCxnSpPr>
            <a:stCxn id="43" idx="2"/>
            <a:endCxn id="38" idx="0"/>
          </p:cNvCxnSpPr>
          <p:nvPr/>
        </p:nvCxnSpPr>
        <p:spPr>
          <a:xfrm flipH="1">
            <a:off x="6046572" y="4458887"/>
            <a:ext cx="1019305" cy="966353"/>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70" name="Straight Connector 69"/>
          <p:cNvCxnSpPr>
            <a:stCxn id="43" idx="2"/>
            <a:endCxn id="39" idx="0"/>
          </p:cNvCxnSpPr>
          <p:nvPr/>
        </p:nvCxnSpPr>
        <p:spPr>
          <a:xfrm>
            <a:off x="7065877" y="4458887"/>
            <a:ext cx="1030887" cy="966355"/>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71" name="Straight Connector 70"/>
          <p:cNvCxnSpPr>
            <a:stCxn id="43" idx="2"/>
            <a:endCxn id="40" idx="0"/>
          </p:cNvCxnSpPr>
          <p:nvPr/>
        </p:nvCxnSpPr>
        <p:spPr>
          <a:xfrm>
            <a:off x="7065876" y="4458886"/>
            <a:ext cx="3081080" cy="966352"/>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72" name="Straight Connector 71"/>
          <p:cNvCxnSpPr>
            <a:stCxn id="47" idx="2"/>
            <a:endCxn id="38" idx="0"/>
          </p:cNvCxnSpPr>
          <p:nvPr/>
        </p:nvCxnSpPr>
        <p:spPr>
          <a:xfrm flipH="1">
            <a:off x="6046572" y="4458887"/>
            <a:ext cx="2967823" cy="966353"/>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73" name="Straight Connector 72"/>
          <p:cNvCxnSpPr>
            <a:stCxn id="47" idx="2"/>
            <a:endCxn id="39" idx="0"/>
          </p:cNvCxnSpPr>
          <p:nvPr/>
        </p:nvCxnSpPr>
        <p:spPr>
          <a:xfrm flipH="1">
            <a:off x="8096764" y="4458887"/>
            <a:ext cx="917631" cy="966355"/>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74" name="Straight Connector 73"/>
          <p:cNvCxnSpPr>
            <a:stCxn id="47" idx="2"/>
            <a:endCxn id="37" idx="0"/>
          </p:cNvCxnSpPr>
          <p:nvPr/>
        </p:nvCxnSpPr>
        <p:spPr>
          <a:xfrm flipH="1">
            <a:off x="3996379" y="4458887"/>
            <a:ext cx="5018015" cy="966355"/>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cxnSp>
        <p:nvCxnSpPr>
          <p:cNvPr id="76" name="Straight Connector 75"/>
          <p:cNvCxnSpPr>
            <a:stCxn id="47" idx="2"/>
            <a:endCxn id="36" idx="0"/>
          </p:cNvCxnSpPr>
          <p:nvPr/>
        </p:nvCxnSpPr>
        <p:spPr>
          <a:xfrm flipH="1">
            <a:off x="1946187" y="4458886"/>
            <a:ext cx="7068207" cy="966354"/>
          </a:xfrm>
          <a:prstGeom prst="line">
            <a:avLst/>
          </a:prstGeom>
          <a:ln w="12700" cap="sq">
            <a:gradFill>
              <a:gsLst>
                <a:gs pos="0">
                  <a:srgbClr val="FFFF00"/>
                </a:gs>
                <a:gs pos="100000">
                  <a:schemeClr val="tx1"/>
                </a:gs>
              </a:gsLst>
              <a:lin ang="5400000" scaled="1"/>
            </a:gradFill>
          </a:ln>
        </p:spPr>
        <p:style>
          <a:lnRef idx="1">
            <a:schemeClr val="accent1"/>
          </a:lnRef>
          <a:fillRef idx="0">
            <a:schemeClr val="accent1"/>
          </a:fillRef>
          <a:effectRef idx="0">
            <a:schemeClr val="accent1"/>
          </a:effectRef>
          <a:fontRef idx="minor">
            <a:schemeClr val="lt1"/>
          </a:fontRef>
        </p:style>
      </p:cxnSp>
      <p:sp>
        <p:nvSpPr>
          <p:cNvPr id="3" name="Title 2"/>
          <p:cNvSpPr>
            <a:spLocks noGrp="1"/>
          </p:cNvSpPr>
          <p:nvPr>
            <p:ph type="title"/>
          </p:nvPr>
        </p:nvSpPr>
        <p:spPr/>
        <p:txBody>
          <a:bodyPr>
            <a:normAutofit/>
          </a:bodyPr>
          <a:lstStyle/>
          <a:p>
            <a:r>
              <a:rPr lang="en-US" dirty="0"/>
              <a:t>Patient journey</a:t>
            </a:r>
          </a:p>
        </p:txBody>
      </p:sp>
      <p:sp>
        <p:nvSpPr>
          <p:cNvPr id="107" name="TextBox 106"/>
          <p:cNvSpPr txBox="1"/>
          <p:nvPr/>
        </p:nvSpPr>
        <p:spPr>
          <a:xfrm>
            <a:off x="6068786" y="1545967"/>
            <a:ext cx="1298753" cy="348878"/>
          </a:xfrm>
          <a:prstGeom prst="rect">
            <a:avLst/>
          </a:prstGeom>
          <a:noFill/>
        </p:spPr>
        <p:txBody>
          <a:bodyPr wrap="none" rtlCol="0">
            <a:spAutoFit/>
          </a:bodyPr>
          <a:lstStyle/>
          <a:p>
            <a:pPr defTabSz="1219151"/>
            <a:r>
              <a:rPr lang="en-US" sz="1667" b="1" dirty="0">
                <a:solidFill>
                  <a:srgbClr val="000000"/>
                </a:solidFill>
                <a:latin typeface="Arial"/>
              </a:rPr>
              <a:t>MHS Clinic</a:t>
            </a:r>
          </a:p>
        </p:txBody>
      </p:sp>
      <p:sp>
        <p:nvSpPr>
          <p:cNvPr id="108" name="TextBox 107"/>
          <p:cNvSpPr txBox="1"/>
          <p:nvPr/>
        </p:nvSpPr>
        <p:spPr>
          <a:xfrm>
            <a:off x="10502570" y="2569343"/>
            <a:ext cx="1097032" cy="348878"/>
          </a:xfrm>
          <a:prstGeom prst="rect">
            <a:avLst/>
          </a:prstGeom>
          <a:noFill/>
        </p:spPr>
        <p:txBody>
          <a:bodyPr wrap="none" rtlCol="0">
            <a:spAutoFit/>
          </a:bodyPr>
          <a:lstStyle/>
          <a:p>
            <a:pPr defTabSz="1219151"/>
            <a:r>
              <a:rPr lang="en-US" sz="1667" b="1" dirty="0">
                <a:solidFill>
                  <a:srgbClr val="000000"/>
                </a:solidFill>
                <a:latin typeface="Arial"/>
              </a:rPr>
              <a:t>VA Clinic</a:t>
            </a:r>
          </a:p>
        </p:txBody>
      </p:sp>
      <p:sp>
        <p:nvSpPr>
          <p:cNvPr id="109" name="TextBox 108"/>
          <p:cNvSpPr txBox="1"/>
          <p:nvPr/>
        </p:nvSpPr>
        <p:spPr>
          <a:xfrm>
            <a:off x="686874" y="1565136"/>
            <a:ext cx="1595309" cy="348878"/>
          </a:xfrm>
          <a:prstGeom prst="rect">
            <a:avLst/>
          </a:prstGeom>
          <a:noFill/>
        </p:spPr>
        <p:txBody>
          <a:bodyPr wrap="none" rtlCol="0">
            <a:spAutoFit/>
          </a:bodyPr>
          <a:lstStyle/>
          <a:p>
            <a:pPr defTabSz="1219151"/>
            <a:r>
              <a:rPr lang="en-US" sz="1667" b="1" dirty="0">
                <a:solidFill>
                  <a:srgbClr val="000000"/>
                </a:solidFill>
                <a:latin typeface="Arial"/>
              </a:rPr>
              <a:t>Care Manager</a:t>
            </a:r>
          </a:p>
        </p:txBody>
      </p:sp>
      <p:sp>
        <p:nvSpPr>
          <p:cNvPr id="110" name="TextBox 109"/>
          <p:cNvSpPr txBox="1"/>
          <p:nvPr/>
        </p:nvSpPr>
        <p:spPr>
          <a:xfrm>
            <a:off x="4813330" y="2749233"/>
            <a:ext cx="1311578" cy="348878"/>
          </a:xfrm>
          <a:prstGeom prst="rect">
            <a:avLst/>
          </a:prstGeom>
          <a:noFill/>
        </p:spPr>
        <p:txBody>
          <a:bodyPr wrap="none" rtlCol="0">
            <a:spAutoFit/>
          </a:bodyPr>
          <a:lstStyle/>
          <a:p>
            <a:pPr defTabSz="1219151"/>
            <a:r>
              <a:rPr lang="en-US" sz="1667" b="1" dirty="0">
                <a:solidFill>
                  <a:srgbClr val="000000"/>
                </a:solidFill>
                <a:latin typeface="Arial"/>
              </a:rPr>
              <a:t>Home Care</a:t>
            </a:r>
          </a:p>
        </p:txBody>
      </p:sp>
      <p:sp>
        <p:nvSpPr>
          <p:cNvPr id="111" name="TextBox 110"/>
          <p:cNvSpPr txBox="1"/>
          <p:nvPr/>
        </p:nvSpPr>
        <p:spPr>
          <a:xfrm>
            <a:off x="7065876" y="2758467"/>
            <a:ext cx="1795684" cy="348878"/>
          </a:xfrm>
          <a:prstGeom prst="rect">
            <a:avLst/>
          </a:prstGeom>
          <a:noFill/>
        </p:spPr>
        <p:txBody>
          <a:bodyPr wrap="none" rtlCol="0">
            <a:spAutoFit/>
          </a:bodyPr>
          <a:lstStyle/>
          <a:p>
            <a:pPr defTabSz="1219151"/>
            <a:r>
              <a:rPr lang="en-US" sz="1667" b="1" dirty="0">
                <a:solidFill>
                  <a:srgbClr val="000000"/>
                </a:solidFill>
                <a:latin typeface="Arial"/>
              </a:rPr>
              <a:t>Private Hospital</a:t>
            </a:r>
          </a:p>
        </p:txBody>
      </p:sp>
      <p:sp>
        <p:nvSpPr>
          <p:cNvPr id="112" name="TextBox 111"/>
          <p:cNvSpPr txBox="1"/>
          <p:nvPr/>
        </p:nvSpPr>
        <p:spPr>
          <a:xfrm>
            <a:off x="3015373" y="1543985"/>
            <a:ext cx="1097032" cy="348878"/>
          </a:xfrm>
          <a:prstGeom prst="rect">
            <a:avLst/>
          </a:prstGeom>
          <a:noFill/>
        </p:spPr>
        <p:txBody>
          <a:bodyPr wrap="none" rtlCol="0">
            <a:spAutoFit/>
          </a:bodyPr>
          <a:lstStyle/>
          <a:p>
            <a:pPr defTabSz="1219151"/>
            <a:r>
              <a:rPr lang="en-US" sz="1667" b="1" dirty="0">
                <a:solidFill>
                  <a:srgbClr val="000000"/>
                </a:solidFill>
                <a:latin typeface="Arial"/>
              </a:rPr>
              <a:t>VA Clinic</a:t>
            </a:r>
          </a:p>
        </p:txBody>
      </p:sp>
      <p:sp>
        <p:nvSpPr>
          <p:cNvPr id="114" name="TextBox 113"/>
          <p:cNvSpPr txBox="1"/>
          <p:nvPr/>
        </p:nvSpPr>
        <p:spPr>
          <a:xfrm>
            <a:off x="612490" y="3837210"/>
            <a:ext cx="1524776" cy="276999"/>
          </a:xfrm>
          <a:prstGeom prst="rect">
            <a:avLst/>
          </a:prstGeom>
          <a:noFill/>
        </p:spPr>
        <p:txBody>
          <a:bodyPr wrap="none" rtlCol="0">
            <a:spAutoFit/>
          </a:bodyPr>
          <a:lstStyle/>
          <a:p>
            <a:pPr defTabSz="1219151"/>
            <a:r>
              <a:rPr lang="en-US" sz="1200" b="1" dirty="0">
                <a:solidFill>
                  <a:srgbClr val="000000"/>
                </a:solidFill>
                <a:latin typeface="Arial"/>
              </a:rPr>
              <a:t>Systems of record</a:t>
            </a:r>
          </a:p>
        </p:txBody>
      </p:sp>
      <p:pic>
        <p:nvPicPr>
          <p:cNvPr id="1028" name="Picture 4" descr="Image result for clinic icons">
            <a:extLst>
              <a:ext uri="{FF2B5EF4-FFF2-40B4-BE49-F238E27FC236}">
                <a16:creationId xmlns:a16="http://schemas.microsoft.com/office/drawing/2014/main" id="{1328437E-E117-42B8-9DF8-F275120923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3331" y="2608000"/>
            <a:ext cx="634358" cy="6343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health care worker icons">
            <a:extLst>
              <a:ext uri="{FF2B5EF4-FFF2-40B4-BE49-F238E27FC236}">
                <a16:creationId xmlns:a16="http://schemas.microsoft.com/office/drawing/2014/main" id="{F659BC95-41CE-4E50-B64F-4157D9A419A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609"/>
          <a:stretch/>
        </p:blipFill>
        <p:spPr bwMode="auto">
          <a:xfrm>
            <a:off x="1008015" y="1911881"/>
            <a:ext cx="878200" cy="76897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DCEA7CBE-1C49-48D2-9871-9900927A89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491" y="1879696"/>
            <a:ext cx="11008010" cy="1915979"/>
          </a:xfrm>
          <a:prstGeom prst="rect">
            <a:avLst/>
          </a:prstGeom>
        </p:spPr>
      </p:pic>
      <p:pic>
        <p:nvPicPr>
          <p:cNvPr id="1042" name="Picture 18" descr="Image result for private hospital icons">
            <a:extLst>
              <a:ext uri="{FF2B5EF4-FFF2-40B4-BE49-F238E27FC236}">
                <a16:creationId xmlns:a16="http://schemas.microsoft.com/office/drawing/2014/main" id="{CDB40FE8-030F-4FF4-A0FF-FC5B5522E9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3310" y="1805868"/>
            <a:ext cx="647662" cy="6476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 descr="Image result for private hospital icons">
            <a:extLst>
              <a:ext uri="{FF2B5EF4-FFF2-40B4-BE49-F238E27FC236}">
                <a16:creationId xmlns:a16="http://schemas.microsoft.com/office/drawing/2014/main" id="{F5F6B3F9-4172-4CDB-AD58-4EDC501AE2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9939" y="1825268"/>
            <a:ext cx="647662" cy="64766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 descr="Image result for private hospital icons">
            <a:extLst>
              <a:ext uri="{FF2B5EF4-FFF2-40B4-BE49-F238E27FC236}">
                <a16:creationId xmlns:a16="http://schemas.microsoft.com/office/drawing/2014/main" id="{581EC752-AFFE-402C-B223-BCCDD4306E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2672" y="2944754"/>
            <a:ext cx="647662" cy="64766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lated image">
            <a:extLst>
              <a:ext uri="{FF2B5EF4-FFF2-40B4-BE49-F238E27FC236}">
                <a16:creationId xmlns:a16="http://schemas.microsoft.com/office/drawing/2014/main" id="{1B38BDB6-4769-4BFD-AB40-BA4A8204E54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56472" y="2453530"/>
            <a:ext cx="988331" cy="988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64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3A8E053-4F77-41C5-A823-0B571814B650}"/>
              </a:ext>
            </a:extLst>
          </p:cNvPr>
          <p:cNvSpPr/>
          <p:nvPr/>
        </p:nvSpPr>
        <p:spPr>
          <a:xfrm>
            <a:off x="7183817" y="0"/>
            <a:ext cx="5008183" cy="68580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defTabSz="1219151"/>
            <a:endParaRPr lang="en-US" sz="2400">
              <a:solidFill>
                <a:srgbClr val="FFFFFF"/>
              </a:solidFill>
              <a:latin typeface="Arial"/>
            </a:endParaRPr>
          </a:p>
        </p:txBody>
      </p:sp>
      <p:cxnSp>
        <p:nvCxnSpPr>
          <p:cNvPr id="3" name="Straight Connector 2"/>
          <p:cNvCxnSpPr/>
          <p:nvPr/>
        </p:nvCxnSpPr>
        <p:spPr>
          <a:xfrm>
            <a:off x="7260156" y="2094589"/>
            <a:ext cx="693761" cy="0"/>
          </a:xfrm>
          <a:prstGeom prst="line">
            <a:avLst/>
          </a:prstGeom>
          <a:ln w="190500" cap="rnd">
            <a:solidFill>
              <a:schemeClr val="accent3"/>
            </a:solidFill>
            <a:tailEnd type="oval" w="sm" len="sm"/>
          </a:ln>
        </p:spPr>
        <p:style>
          <a:lnRef idx="1">
            <a:schemeClr val="accent1"/>
          </a:lnRef>
          <a:fillRef idx="0">
            <a:schemeClr val="accent1"/>
          </a:fillRef>
          <a:effectRef idx="0">
            <a:schemeClr val="accent1"/>
          </a:effectRef>
          <a:fontRef idx="minor">
            <a:schemeClr val="lt1"/>
          </a:fontRef>
        </p:style>
      </p:cxnSp>
      <p:cxnSp>
        <p:nvCxnSpPr>
          <p:cNvPr id="4" name="Straight Connector 3"/>
          <p:cNvCxnSpPr>
            <a:cxnSpLocks/>
          </p:cNvCxnSpPr>
          <p:nvPr/>
        </p:nvCxnSpPr>
        <p:spPr>
          <a:xfrm flipV="1">
            <a:off x="7183817" y="0"/>
            <a:ext cx="60650" cy="6858000"/>
          </a:xfrm>
          <a:prstGeom prst="line">
            <a:avLst/>
          </a:prstGeom>
          <a:ln w="190500" cap="rnd">
            <a:solidFill>
              <a:schemeClr val="accent3"/>
            </a:solidFill>
          </a:ln>
        </p:spPr>
        <p:style>
          <a:lnRef idx="1">
            <a:schemeClr val="accent1"/>
          </a:lnRef>
          <a:fillRef idx="0">
            <a:schemeClr val="accent1"/>
          </a:fillRef>
          <a:effectRef idx="0">
            <a:schemeClr val="accent1"/>
          </a:effectRef>
          <a:fontRef idx="minor">
            <a:schemeClr val="lt1"/>
          </a:fontRef>
        </p:style>
      </p:cxnSp>
      <p:pic>
        <p:nvPicPr>
          <p:cNvPr id="5" name="Picture 4"/>
          <p:cNvPicPr>
            <a:picLocks noChangeAspect="1"/>
          </p:cNvPicPr>
          <p:nvPr/>
        </p:nvPicPr>
        <p:blipFill>
          <a:blip r:embed="rId3"/>
          <a:stretch>
            <a:fillRect/>
          </a:stretch>
        </p:blipFill>
        <p:spPr>
          <a:xfrm>
            <a:off x="1270000" y="1078026"/>
            <a:ext cx="4953000" cy="4376325"/>
          </a:xfrm>
          <a:prstGeom prst="rect">
            <a:avLst/>
          </a:prstGeom>
        </p:spPr>
      </p:pic>
      <p:sp>
        <p:nvSpPr>
          <p:cNvPr id="7" name="Rectangle 6"/>
          <p:cNvSpPr/>
          <p:nvPr/>
        </p:nvSpPr>
        <p:spPr>
          <a:xfrm>
            <a:off x="7538483" y="390418"/>
            <a:ext cx="4125433" cy="1569660"/>
          </a:xfrm>
          <a:prstGeom prst="rect">
            <a:avLst/>
          </a:prstGeom>
          <a:noFill/>
          <a:ln>
            <a:noFill/>
          </a:ln>
          <a:effectLst/>
        </p:spPr>
        <p:style>
          <a:lnRef idx="2">
            <a:schemeClr val="accent6"/>
          </a:lnRef>
          <a:fillRef idx="1">
            <a:schemeClr val="lt1"/>
          </a:fillRef>
          <a:effectRef idx="0">
            <a:schemeClr val="accent6"/>
          </a:effectRef>
          <a:fontRef idx="minor">
            <a:schemeClr val="dk1"/>
          </a:fontRef>
        </p:style>
        <p:txBody>
          <a:bodyPr wrap="square">
            <a:spAutoFit/>
          </a:bodyPr>
          <a:lstStyle/>
          <a:p>
            <a:pPr defTabSz="1219151"/>
            <a:r>
              <a:rPr lang="en-US" sz="4800" b="1" dirty="0">
                <a:solidFill>
                  <a:srgbClr val="FFFFFF"/>
                </a:solidFill>
                <a:latin typeface="Arial"/>
                <a:ea typeface="Calibri" panose="020F0502020204030204" pitchFamily="34" charset="0"/>
                <a:cs typeface="Times New Roman" panose="02020603050405020304" pitchFamily="18" charset="0"/>
              </a:rPr>
              <a:t>Vision</a:t>
            </a:r>
          </a:p>
          <a:p>
            <a:pPr defTabSz="1219151"/>
            <a:r>
              <a:rPr lang="en-US" sz="4800" b="1" dirty="0">
                <a:solidFill>
                  <a:srgbClr val="FFFFFF"/>
                </a:solidFill>
                <a:latin typeface="Arial"/>
                <a:ea typeface="Calibri" panose="020F0502020204030204" pitchFamily="34" charset="0"/>
                <a:cs typeface="Times New Roman" panose="02020603050405020304" pitchFamily="18" charset="0"/>
              </a:rPr>
              <a:t>&amp; Objective</a:t>
            </a:r>
            <a:endParaRPr lang="en-US" sz="4000" dirty="0">
              <a:solidFill>
                <a:srgbClr val="FFFFFF"/>
              </a:solidFill>
              <a:latin typeface="Arial"/>
              <a:ea typeface="Calibri" panose="020F0502020204030204" pitchFamily="34" charset="0"/>
              <a:cs typeface="Times New Roman" panose="02020603050405020304" pitchFamily="18" charset="0"/>
            </a:endParaRPr>
          </a:p>
        </p:txBody>
      </p:sp>
      <p:sp>
        <p:nvSpPr>
          <p:cNvPr id="10" name="Rectangle 9"/>
          <p:cNvSpPr/>
          <p:nvPr/>
        </p:nvSpPr>
        <p:spPr>
          <a:xfrm>
            <a:off x="3401149" y="5651500"/>
            <a:ext cx="5832388" cy="253916"/>
          </a:xfrm>
          <a:prstGeom prst="rect">
            <a:avLst/>
          </a:prstGeom>
          <a:solidFill>
            <a:schemeClr val="accent3"/>
          </a:solidFill>
        </p:spPr>
        <p:txBody>
          <a:bodyPr wrap="square">
            <a:spAutoFit/>
          </a:bodyPr>
          <a:lstStyle/>
          <a:p>
            <a:pPr marL="0" lvl="1" algn="ctr" defTabSz="1219151" fontAlgn="base">
              <a:spcBef>
                <a:spcPts val="600"/>
              </a:spcBef>
              <a:spcAft>
                <a:spcPct val="0"/>
              </a:spcAft>
              <a:buClr>
                <a:srgbClr val="FFED00"/>
              </a:buClr>
            </a:pPr>
            <a:r>
              <a:rPr lang="en-US" sz="1050" b="1" dirty="0">
                <a:solidFill>
                  <a:srgbClr val="000000"/>
                </a:solidFill>
                <a:latin typeface="Arial"/>
              </a:rPr>
              <a:t>…Manage complexity  …New insights  …Closed Loop Intelligence  …Rapid Innovation</a:t>
            </a:r>
            <a:endParaRPr lang="en-US" sz="2880" dirty="0">
              <a:solidFill>
                <a:srgbClr val="000000"/>
              </a:solidFill>
              <a:latin typeface="Arial"/>
            </a:endParaRPr>
          </a:p>
        </p:txBody>
      </p:sp>
      <p:sp>
        <p:nvSpPr>
          <p:cNvPr id="8" name="Rectangle 7"/>
          <p:cNvSpPr/>
          <p:nvPr/>
        </p:nvSpPr>
        <p:spPr>
          <a:xfrm>
            <a:off x="7538485" y="2309439"/>
            <a:ext cx="4125431" cy="3320909"/>
          </a:xfrm>
          <a:prstGeom prst="rect">
            <a:avLst/>
          </a:prstGeom>
        </p:spPr>
        <p:txBody>
          <a:bodyPr wrap="square">
            <a:spAutoFit/>
          </a:bodyPr>
          <a:lstStyle/>
          <a:p>
            <a:pPr defTabSz="1219151"/>
            <a:r>
              <a:rPr lang="en-GB" altLang="en-US" sz="2000" i="1" dirty="0">
                <a:solidFill>
                  <a:srgbClr val="FFFFFF"/>
                </a:solidFill>
                <a:latin typeface="Arial"/>
              </a:rPr>
              <a:t>Bridge the gap between the systems of engagement and the systems of record</a:t>
            </a:r>
          </a:p>
          <a:p>
            <a:pPr defTabSz="1219151"/>
            <a:endParaRPr lang="en-GB" altLang="en-US" sz="2880" i="1" u="sng" dirty="0">
              <a:solidFill>
                <a:srgbClr val="FFFFFF"/>
              </a:solidFill>
              <a:latin typeface="Arial"/>
            </a:endParaRPr>
          </a:p>
          <a:p>
            <a:pPr defTabSz="1219151" fontAlgn="base">
              <a:spcAft>
                <a:spcPct val="0"/>
              </a:spcAft>
              <a:buClr>
                <a:srgbClr val="FFED00"/>
              </a:buClr>
            </a:pPr>
            <a:r>
              <a:rPr lang="en-US" sz="1600" dirty="0">
                <a:solidFill>
                  <a:srgbClr val="FFFFFF"/>
                </a:solidFill>
                <a:latin typeface="Arial"/>
              </a:rPr>
              <a:t>Benefits of Mediation</a:t>
            </a:r>
          </a:p>
          <a:p>
            <a:pPr marL="339711" indent="-339711" defTabSz="1219151" fontAlgn="base">
              <a:spcBef>
                <a:spcPts val="600"/>
              </a:spcBef>
              <a:spcAft>
                <a:spcPct val="0"/>
              </a:spcAft>
              <a:buClr>
                <a:srgbClr val="FFED00"/>
              </a:buClr>
              <a:buFont typeface="Wingdings" panose="05000000000000000000" pitchFamily="2" charset="2"/>
              <a:buChar char="§"/>
            </a:pPr>
            <a:r>
              <a:rPr lang="en-US" sz="1600" dirty="0">
                <a:solidFill>
                  <a:srgbClr val="FFFFFF"/>
                </a:solidFill>
                <a:latin typeface="Arial"/>
              </a:rPr>
              <a:t>Complete longitudinal record</a:t>
            </a:r>
          </a:p>
          <a:p>
            <a:pPr marL="339711" indent="-339711" defTabSz="1219151" fontAlgn="base">
              <a:spcBef>
                <a:spcPts val="600"/>
              </a:spcBef>
              <a:spcAft>
                <a:spcPct val="0"/>
              </a:spcAft>
              <a:buClr>
                <a:srgbClr val="FFED00"/>
              </a:buClr>
              <a:buFont typeface="Wingdings" panose="05000000000000000000" pitchFamily="2" charset="2"/>
              <a:buChar char="§"/>
            </a:pPr>
            <a:r>
              <a:rPr lang="en-US" sz="1600" dirty="0">
                <a:solidFill>
                  <a:srgbClr val="FFFFFF"/>
                </a:solidFill>
                <a:latin typeface="Arial"/>
              </a:rPr>
              <a:t>Standardize / process data </a:t>
            </a:r>
          </a:p>
          <a:p>
            <a:pPr marL="339711" indent="-339711" defTabSz="1219151" fontAlgn="base">
              <a:spcBef>
                <a:spcPts val="600"/>
              </a:spcBef>
              <a:spcAft>
                <a:spcPct val="0"/>
              </a:spcAft>
              <a:buClr>
                <a:srgbClr val="FFED00"/>
              </a:buClr>
              <a:buFont typeface="Wingdings" panose="05000000000000000000" pitchFamily="2" charset="2"/>
              <a:buChar char="§"/>
            </a:pPr>
            <a:r>
              <a:rPr lang="en-US" sz="1600" dirty="0">
                <a:solidFill>
                  <a:srgbClr val="FFFFFF"/>
                </a:solidFill>
                <a:latin typeface="Arial"/>
              </a:rPr>
              <a:t>Rapid search and retrieval</a:t>
            </a:r>
          </a:p>
          <a:p>
            <a:pPr marL="339711" indent="-339711" defTabSz="1219151" fontAlgn="base">
              <a:spcBef>
                <a:spcPts val="600"/>
              </a:spcBef>
              <a:spcAft>
                <a:spcPct val="0"/>
              </a:spcAft>
              <a:buClr>
                <a:srgbClr val="FFED00"/>
              </a:buClr>
              <a:buFont typeface="Wingdings" panose="05000000000000000000" pitchFamily="2" charset="2"/>
              <a:buChar char="§"/>
            </a:pPr>
            <a:r>
              <a:rPr lang="en-US" sz="1600" dirty="0">
                <a:solidFill>
                  <a:srgbClr val="FFFFFF"/>
                </a:solidFill>
                <a:latin typeface="Arial"/>
              </a:rPr>
              <a:t>Execute business rules</a:t>
            </a:r>
          </a:p>
          <a:p>
            <a:pPr marL="339711" lvl="1" indent="-339711" defTabSz="1219151" fontAlgn="base">
              <a:spcBef>
                <a:spcPts val="600"/>
              </a:spcBef>
              <a:spcAft>
                <a:spcPct val="0"/>
              </a:spcAft>
              <a:buClr>
                <a:srgbClr val="FFED00"/>
              </a:buClr>
              <a:buFont typeface="Wingdings" panose="05000000000000000000" pitchFamily="2" charset="2"/>
              <a:buChar char="§"/>
            </a:pPr>
            <a:r>
              <a:rPr lang="en-US" sz="1600" dirty="0">
                <a:solidFill>
                  <a:srgbClr val="FFFFFF"/>
                </a:solidFill>
                <a:latin typeface="Arial"/>
              </a:rPr>
              <a:t>Extrapolate meaning from data</a:t>
            </a:r>
          </a:p>
        </p:txBody>
      </p:sp>
      <p:sp>
        <p:nvSpPr>
          <p:cNvPr id="14" name="Text Box 115">
            <a:extLst>
              <a:ext uri="{FF2B5EF4-FFF2-40B4-BE49-F238E27FC236}">
                <a16:creationId xmlns:a16="http://schemas.microsoft.com/office/drawing/2014/main" id="{3C3B80E8-0226-4866-9BD8-CAFFB426BC2D}"/>
              </a:ext>
            </a:extLst>
          </p:cNvPr>
          <p:cNvSpPr txBox="1">
            <a:spLocks noChangeArrowheads="1"/>
          </p:cNvSpPr>
          <p:nvPr/>
        </p:nvSpPr>
        <p:spPr bwMode="auto">
          <a:xfrm>
            <a:off x="9911292" y="6317031"/>
            <a:ext cx="1366308" cy="228600"/>
          </a:xfrm>
          <a:prstGeom prst="rect">
            <a:avLst/>
          </a:prstGeom>
          <a:noFill/>
          <a:ln w="9525">
            <a:noFill/>
            <a:miter lim="800000"/>
            <a:headEnd/>
            <a:tailEnd/>
          </a:ln>
          <a:effectLst/>
        </p:spPr>
        <p:txBody>
          <a:bodyPr wrap="none" lIns="0" tIns="0" rIns="0" bIns="0" anchor="ctr" anchorCtr="0">
            <a:noAutofit/>
          </a:bodyPr>
          <a:lstStyle/>
          <a:p>
            <a:pPr algn="r" defTabSz="683921">
              <a:spcBef>
                <a:spcPct val="50000"/>
              </a:spcBef>
            </a:pPr>
            <a:fld id="{03C7D0F0-10D5-4191-B6F4-99306F468FEF}" type="datetime4">
              <a:rPr lang="en-US" sz="917">
                <a:solidFill>
                  <a:srgbClr val="FFFFFF"/>
                </a:solidFill>
                <a:latin typeface="Arial"/>
              </a:rPr>
              <a:pPr algn="r" defTabSz="683921">
                <a:spcBef>
                  <a:spcPct val="50000"/>
                </a:spcBef>
              </a:pPr>
              <a:t>June 5, 2018</a:t>
            </a:fld>
            <a:endParaRPr lang="en-US" sz="917" dirty="0">
              <a:solidFill>
                <a:srgbClr val="FFFFFF"/>
              </a:solidFill>
              <a:latin typeface="Arial"/>
            </a:endParaRPr>
          </a:p>
        </p:txBody>
      </p:sp>
      <p:sp>
        <p:nvSpPr>
          <p:cNvPr id="15" name="Text Box 115">
            <a:extLst>
              <a:ext uri="{FF2B5EF4-FFF2-40B4-BE49-F238E27FC236}">
                <a16:creationId xmlns:a16="http://schemas.microsoft.com/office/drawing/2014/main" id="{7E1C67B6-44B8-4958-9406-6D2DFCABCDA6}"/>
              </a:ext>
            </a:extLst>
          </p:cNvPr>
          <p:cNvSpPr txBox="1">
            <a:spLocks noChangeArrowheads="1"/>
          </p:cNvSpPr>
          <p:nvPr/>
        </p:nvSpPr>
        <p:spPr bwMode="auto">
          <a:xfrm>
            <a:off x="11277600" y="6317033"/>
            <a:ext cx="342900" cy="228600"/>
          </a:xfrm>
          <a:prstGeom prst="rect">
            <a:avLst/>
          </a:prstGeom>
          <a:noFill/>
          <a:ln w="9525">
            <a:noFill/>
            <a:miter lim="800000"/>
            <a:headEnd/>
            <a:tailEnd/>
          </a:ln>
          <a:effectLst/>
        </p:spPr>
        <p:txBody>
          <a:bodyPr wrap="square" lIns="0" tIns="0" rIns="0" bIns="0" anchor="ctr" anchorCtr="0">
            <a:noAutofit/>
          </a:bodyPr>
          <a:lstStyle/>
          <a:p>
            <a:pPr algn="r" defTabSz="683921">
              <a:spcBef>
                <a:spcPct val="50000"/>
              </a:spcBef>
            </a:pPr>
            <a:fld id="{3A6F7422-BD8B-5346-A275-3AD5B9E2548B}" type="slidenum">
              <a:rPr lang="en-US" sz="917" b="1">
                <a:solidFill>
                  <a:srgbClr val="FFFFFF"/>
                </a:solidFill>
                <a:latin typeface="Arial"/>
              </a:rPr>
              <a:pPr algn="r" defTabSz="683921">
                <a:spcBef>
                  <a:spcPct val="50000"/>
                </a:spcBef>
              </a:pPr>
              <a:t>7</a:t>
            </a:fld>
            <a:endParaRPr lang="en-US" sz="917" b="1" dirty="0">
              <a:solidFill>
                <a:srgbClr val="FFFFFF"/>
              </a:solidFill>
              <a:latin typeface="Arial"/>
            </a:endParaRPr>
          </a:p>
        </p:txBody>
      </p:sp>
    </p:spTree>
    <p:extLst>
      <p:ext uri="{BB962C8B-B14F-4D97-AF65-F5344CB8AC3E}">
        <p14:creationId xmlns:p14="http://schemas.microsoft.com/office/powerpoint/2010/main" val="9590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96" t="3455" r="1537" b="4092"/>
          <a:stretch/>
        </p:blipFill>
        <p:spPr>
          <a:xfrm>
            <a:off x="2884714" y="190501"/>
            <a:ext cx="6858000" cy="6410739"/>
          </a:xfrm>
          <a:prstGeom prst="rect">
            <a:avLst/>
          </a:prstGeom>
          <a:ln>
            <a:solidFill>
              <a:srgbClr val="FF0000"/>
            </a:solidFill>
          </a:ln>
        </p:spPr>
      </p:pic>
      <p:sp>
        <p:nvSpPr>
          <p:cNvPr id="2" name="Title 1"/>
          <p:cNvSpPr>
            <a:spLocks noGrp="1"/>
          </p:cNvSpPr>
          <p:nvPr>
            <p:ph type="title"/>
          </p:nvPr>
        </p:nvSpPr>
        <p:spPr/>
        <p:txBody>
          <a:bodyPr>
            <a:normAutofit fontScale="90000"/>
          </a:bodyPr>
          <a:lstStyle/>
          <a:p>
            <a:r>
              <a:rPr lang="en-US" dirty="0"/>
              <a:t>DHP </a:t>
            </a:r>
            <a:br>
              <a:rPr lang="en-US" dirty="0"/>
            </a:br>
            <a:r>
              <a:rPr lang="en-US" dirty="0"/>
              <a:t>Reference </a:t>
            </a:r>
            <a:br>
              <a:rPr lang="en-US" dirty="0"/>
            </a:br>
            <a:r>
              <a:rPr lang="en-US" dirty="0"/>
              <a:t>Architecture</a:t>
            </a:r>
          </a:p>
        </p:txBody>
      </p:sp>
    </p:spTree>
    <p:extLst>
      <p:ext uri="{BB962C8B-B14F-4D97-AF65-F5344CB8AC3E}">
        <p14:creationId xmlns:p14="http://schemas.microsoft.com/office/powerpoint/2010/main" val="30394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1" y="542144"/>
            <a:ext cx="2768234" cy="4791855"/>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defTabSz="1219151"/>
            <a:r>
              <a:rPr lang="en-US" sz="1600" b="1" dirty="0">
                <a:solidFill>
                  <a:srgbClr val="FFED00"/>
                </a:solidFill>
                <a:latin typeface="Arial"/>
              </a:rPr>
              <a:t>DHP Ecosystem</a:t>
            </a:r>
            <a:br>
              <a:rPr lang="en-US" sz="1600" b="1" dirty="0">
                <a:solidFill>
                  <a:srgbClr val="FFED00"/>
                </a:solidFill>
                <a:latin typeface="Arial"/>
              </a:rPr>
            </a:br>
            <a:r>
              <a:rPr lang="en-US" sz="1600" b="1" i="1" dirty="0">
                <a:solidFill>
                  <a:srgbClr val="FFFFFF">
                    <a:lumMod val="75000"/>
                  </a:srgbClr>
                </a:solidFill>
                <a:latin typeface="Arial"/>
              </a:rPr>
              <a:t>Reference Implementation</a:t>
            </a:r>
          </a:p>
          <a:p>
            <a:pPr defTabSz="1219151"/>
            <a:br>
              <a:rPr lang="en-US" sz="1400" dirty="0">
                <a:solidFill>
                  <a:srgbClr val="FFFFFF"/>
                </a:solidFill>
                <a:latin typeface="Arial"/>
              </a:rPr>
            </a:br>
            <a:endParaRPr lang="en-US" sz="1400" dirty="0">
              <a:solidFill>
                <a:srgbClr val="FFFFFF"/>
              </a:solidFill>
              <a:latin typeface="Arial"/>
            </a:endParaRPr>
          </a:p>
          <a:p>
            <a:pPr defTabSz="1219151">
              <a:spcAft>
                <a:spcPts val="500"/>
              </a:spcAft>
            </a:pPr>
            <a:r>
              <a:rPr lang="en-US" sz="1600" b="1" dirty="0">
                <a:solidFill>
                  <a:srgbClr val="FFFFFF">
                    <a:lumMod val="75000"/>
                  </a:srgbClr>
                </a:solidFill>
                <a:latin typeface="Arial"/>
              </a:rPr>
              <a:t>Objective</a:t>
            </a:r>
            <a:r>
              <a:rPr lang="en-US" sz="1400" dirty="0">
                <a:solidFill>
                  <a:srgbClr val="FFFFFF"/>
                </a:solidFill>
                <a:latin typeface="Arial"/>
              </a:rPr>
              <a:t>: </a:t>
            </a:r>
            <a:r>
              <a:rPr lang="en-US" sz="1200" dirty="0">
                <a:solidFill>
                  <a:srgbClr val="FFFFFF"/>
                </a:solidFill>
                <a:latin typeface="Arial"/>
              </a:rPr>
              <a:t>Build an </a:t>
            </a:r>
            <a:r>
              <a:rPr lang="en-US" sz="1200" i="1" dirty="0">
                <a:solidFill>
                  <a:srgbClr val="FFED00"/>
                </a:solidFill>
                <a:latin typeface="Arial"/>
              </a:rPr>
              <a:t>ecosystem</a:t>
            </a:r>
            <a:r>
              <a:rPr lang="en-US" sz="1200" dirty="0">
                <a:solidFill>
                  <a:srgbClr val="FFED00"/>
                </a:solidFill>
                <a:latin typeface="Arial"/>
              </a:rPr>
              <a:t> </a:t>
            </a:r>
            <a:r>
              <a:rPr lang="en-US" sz="1200" dirty="0">
                <a:solidFill>
                  <a:srgbClr val="FFFFFF"/>
                </a:solidFill>
                <a:latin typeface="Arial"/>
              </a:rPr>
              <a:t>of technologies and a </a:t>
            </a:r>
            <a:r>
              <a:rPr lang="en-US" sz="1200" i="1" dirty="0">
                <a:solidFill>
                  <a:srgbClr val="FFED00"/>
                </a:solidFill>
                <a:latin typeface="Arial"/>
              </a:rPr>
              <a:t>community</a:t>
            </a:r>
            <a:r>
              <a:rPr lang="en-US" sz="1200" dirty="0">
                <a:solidFill>
                  <a:srgbClr val="FFFFFF"/>
                </a:solidFill>
                <a:latin typeface="Arial"/>
              </a:rPr>
              <a:t> of partners that </a:t>
            </a:r>
            <a:r>
              <a:rPr lang="en-US" sz="1200" i="1" dirty="0">
                <a:solidFill>
                  <a:srgbClr val="FFED00"/>
                </a:solidFill>
                <a:latin typeface="Arial"/>
              </a:rPr>
              <a:t>mimics the complexity </a:t>
            </a:r>
            <a:r>
              <a:rPr lang="en-US" sz="1200" dirty="0">
                <a:solidFill>
                  <a:srgbClr val="FFFFFF"/>
                </a:solidFill>
                <a:latin typeface="Arial"/>
              </a:rPr>
              <a:t>and heterogeneity of a real-world healthcare IT environment.</a:t>
            </a:r>
            <a:endParaRPr lang="en-US" sz="1400" dirty="0">
              <a:solidFill>
                <a:srgbClr val="FFFFFF"/>
              </a:solidFill>
              <a:latin typeface="Arial"/>
            </a:endParaRPr>
          </a:p>
          <a:p>
            <a:pPr defTabSz="1219151">
              <a:spcAft>
                <a:spcPts val="500"/>
              </a:spcAft>
            </a:pPr>
            <a:r>
              <a:rPr lang="en-US" sz="1600" b="1" dirty="0">
                <a:solidFill>
                  <a:srgbClr val="FFFFFF">
                    <a:lumMod val="75000"/>
                  </a:srgbClr>
                </a:solidFill>
                <a:latin typeface="Arial"/>
              </a:rPr>
              <a:t>Technology</a:t>
            </a:r>
            <a:r>
              <a:rPr lang="en-US" sz="1400" dirty="0">
                <a:solidFill>
                  <a:srgbClr val="FFFFFF"/>
                </a:solidFill>
                <a:latin typeface="Arial"/>
              </a:rPr>
              <a:t>: </a:t>
            </a:r>
            <a:r>
              <a:rPr lang="en-US" sz="1200" dirty="0">
                <a:solidFill>
                  <a:srgbClr val="FFFFFF"/>
                </a:solidFill>
                <a:latin typeface="Arial"/>
              </a:rPr>
              <a:t>Demonstrate </a:t>
            </a:r>
            <a:r>
              <a:rPr lang="en-US" sz="1200" i="1" dirty="0">
                <a:solidFill>
                  <a:srgbClr val="FFED00"/>
                </a:solidFill>
                <a:latin typeface="Arial"/>
              </a:rPr>
              <a:t>interoperability</a:t>
            </a:r>
            <a:r>
              <a:rPr lang="en-US" sz="1200" dirty="0">
                <a:solidFill>
                  <a:srgbClr val="FFFFFF"/>
                </a:solidFill>
                <a:latin typeface="Arial"/>
              </a:rPr>
              <a:t>, data </a:t>
            </a:r>
            <a:r>
              <a:rPr lang="en-US" sz="1200" i="1" dirty="0">
                <a:solidFill>
                  <a:srgbClr val="FFED00"/>
                </a:solidFill>
                <a:latin typeface="Arial"/>
              </a:rPr>
              <a:t>standardization</a:t>
            </a:r>
            <a:r>
              <a:rPr lang="en-US" sz="1200" dirty="0">
                <a:solidFill>
                  <a:srgbClr val="FFED00"/>
                </a:solidFill>
                <a:latin typeface="Arial"/>
              </a:rPr>
              <a:t> </a:t>
            </a:r>
            <a:r>
              <a:rPr lang="en-US" sz="1200" dirty="0">
                <a:solidFill>
                  <a:srgbClr val="FFFFFF"/>
                </a:solidFill>
                <a:latin typeface="Arial"/>
              </a:rPr>
              <a:t>and the power of a </a:t>
            </a:r>
            <a:r>
              <a:rPr lang="en-US" sz="1200" i="1" dirty="0">
                <a:solidFill>
                  <a:srgbClr val="FFED00"/>
                </a:solidFill>
                <a:latin typeface="Arial"/>
              </a:rPr>
              <a:t>platform-based </a:t>
            </a:r>
            <a:r>
              <a:rPr lang="en-US" sz="1200" dirty="0">
                <a:solidFill>
                  <a:srgbClr val="FFFFFF"/>
                </a:solidFill>
                <a:latin typeface="Arial"/>
              </a:rPr>
              <a:t>approach to addressing health data fragmentation. </a:t>
            </a:r>
            <a:endParaRPr lang="en-US" sz="1400" dirty="0">
              <a:solidFill>
                <a:srgbClr val="FFFFFF"/>
              </a:solidFill>
              <a:latin typeface="Arial"/>
            </a:endParaRPr>
          </a:p>
          <a:p>
            <a:pPr defTabSz="1219151">
              <a:spcAft>
                <a:spcPts val="500"/>
              </a:spcAft>
            </a:pPr>
            <a:r>
              <a:rPr lang="en-US" sz="1600" b="1" dirty="0">
                <a:solidFill>
                  <a:srgbClr val="FFFFFF">
                    <a:lumMod val="75000"/>
                  </a:srgbClr>
                </a:solidFill>
                <a:latin typeface="Arial"/>
              </a:rPr>
              <a:t>Community</a:t>
            </a:r>
            <a:r>
              <a:rPr lang="en-US" sz="1400" dirty="0">
                <a:solidFill>
                  <a:srgbClr val="FFFFFF"/>
                </a:solidFill>
                <a:latin typeface="Arial"/>
              </a:rPr>
              <a:t>: </a:t>
            </a:r>
            <a:r>
              <a:rPr lang="en-US" sz="1200" i="1" dirty="0">
                <a:solidFill>
                  <a:srgbClr val="FFED00"/>
                </a:solidFill>
                <a:latin typeface="Arial"/>
              </a:rPr>
              <a:t>Collaborate</a:t>
            </a:r>
            <a:r>
              <a:rPr lang="en-US" sz="1200" dirty="0">
                <a:solidFill>
                  <a:srgbClr val="FFFFFF"/>
                </a:solidFill>
                <a:latin typeface="Arial"/>
              </a:rPr>
              <a:t> with partners willing to integrate with our platform to showcase their technology working </a:t>
            </a:r>
            <a:r>
              <a:rPr lang="en-US" sz="1200" i="1" dirty="0">
                <a:solidFill>
                  <a:srgbClr val="FFED00"/>
                </a:solidFill>
                <a:latin typeface="Arial"/>
              </a:rPr>
              <a:t>cohesively</a:t>
            </a:r>
            <a:r>
              <a:rPr lang="en-US" sz="1200" dirty="0">
                <a:solidFill>
                  <a:srgbClr val="FFFFFF"/>
                </a:solidFill>
                <a:latin typeface="Arial"/>
              </a:rPr>
              <a:t> in this ecosystem.</a:t>
            </a:r>
            <a:endParaRPr lang="en-US" sz="1400" dirty="0">
              <a:solidFill>
                <a:srgbClr val="FFFFFF"/>
              </a:solidFill>
              <a:latin typeface="Arial"/>
            </a:endParaRPr>
          </a:p>
          <a:p>
            <a:pPr defTabSz="1219151">
              <a:spcAft>
                <a:spcPts val="500"/>
              </a:spcAft>
            </a:pPr>
            <a:r>
              <a:rPr lang="en-US" sz="1600" b="1" dirty="0">
                <a:solidFill>
                  <a:srgbClr val="FFFFFF">
                    <a:lumMod val="75000"/>
                  </a:srgbClr>
                </a:solidFill>
                <a:latin typeface="Arial"/>
              </a:rPr>
              <a:t>Purpose</a:t>
            </a:r>
            <a:r>
              <a:rPr lang="en-US" sz="1400" dirty="0">
                <a:solidFill>
                  <a:srgbClr val="FFFFFF"/>
                </a:solidFill>
                <a:latin typeface="Arial"/>
              </a:rPr>
              <a:t>: </a:t>
            </a:r>
            <a:r>
              <a:rPr lang="en-US" sz="1200" dirty="0">
                <a:solidFill>
                  <a:srgbClr val="FFFFFF"/>
                </a:solidFill>
                <a:latin typeface="Arial"/>
              </a:rPr>
              <a:t>Showcase the ecosystem and the technologies involved to demonstrate the </a:t>
            </a:r>
            <a:r>
              <a:rPr lang="en-US" sz="1200" i="1" dirty="0">
                <a:solidFill>
                  <a:srgbClr val="FFED00"/>
                </a:solidFill>
                <a:latin typeface="Arial"/>
              </a:rPr>
              <a:t>art of the possible</a:t>
            </a:r>
            <a:r>
              <a:rPr lang="en-US" sz="1200" dirty="0">
                <a:solidFill>
                  <a:srgbClr val="FFFFFF"/>
                </a:solidFill>
                <a:latin typeface="Arial"/>
              </a:rPr>
              <a:t>.</a:t>
            </a:r>
            <a:endParaRPr lang="en-US" sz="1400" dirty="0">
              <a:solidFill>
                <a:srgbClr val="FFFFFF"/>
              </a:solidFill>
              <a:latin typeface="Arial"/>
            </a:endParaRPr>
          </a:p>
        </p:txBody>
      </p:sp>
      <p:sp>
        <p:nvSpPr>
          <p:cNvPr id="6" name="Rectangle 5"/>
          <p:cNvSpPr/>
          <p:nvPr/>
        </p:nvSpPr>
        <p:spPr>
          <a:xfrm>
            <a:off x="381000" y="5389641"/>
            <a:ext cx="2766060" cy="452359"/>
          </a:xfrm>
          <a:prstGeom prst="rect">
            <a:avLst/>
          </a:prstGeom>
          <a:solidFill>
            <a:schemeClr val="accent6"/>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defTabSz="1219151"/>
            <a:r>
              <a:rPr lang="en-US" sz="1333" i="1" dirty="0">
                <a:solidFill>
                  <a:srgbClr val="000000"/>
                </a:solidFill>
                <a:latin typeface="Arial"/>
              </a:rPr>
              <a:t>The diagram is always changing.</a:t>
            </a:r>
          </a:p>
          <a:p>
            <a:pPr algn="ctr" defTabSz="1219151"/>
            <a:r>
              <a:rPr lang="en-US" sz="1333" i="1" dirty="0">
                <a:solidFill>
                  <a:srgbClr val="000000"/>
                </a:solidFill>
                <a:latin typeface="Arial"/>
              </a:rPr>
              <a:t>It is organic and built iteratively.</a:t>
            </a:r>
          </a:p>
        </p:txBody>
      </p:sp>
      <p:cxnSp>
        <p:nvCxnSpPr>
          <p:cNvPr id="7" name="Straight Connector 6"/>
          <p:cNvCxnSpPr/>
          <p:nvPr/>
        </p:nvCxnSpPr>
        <p:spPr>
          <a:xfrm flipH="1">
            <a:off x="2824090" y="1273427"/>
            <a:ext cx="423068" cy="0"/>
          </a:xfrm>
          <a:prstGeom prst="line">
            <a:avLst/>
          </a:prstGeom>
          <a:ln w="190500" cap="rnd">
            <a:solidFill>
              <a:schemeClr val="accent3"/>
            </a:solidFill>
            <a:tailEnd type="oval" w="sm" len="sm"/>
          </a:ln>
        </p:spPr>
        <p:style>
          <a:lnRef idx="1">
            <a:schemeClr val="accent1"/>
          </a:lnRef>
          <a:fillRef idx="0">
            <a:schemeClr val="accent1"/>
          </a:fillRef>
          <a:effectRef idx="0">
            <a:schemeClr val="accent1"/>
          </a:effectRef>
          <a:fontRef idx="minor">
            <a:schemeClr val="lt1"/>
          </a:fontRef>
        </p:style>
      </p:cxnSp>
      <p:cxnSp>
        <p:nvCxnSpPr>
          <p:cNvPr id="8" name="Straight Connector 7"/>
          <p:cNvCxnSpPr/>
          <p:nvPr/>
        </p:nvCxnSpPr>
        <p:spPr>
          <a:xfrm flipV="1">
            <a:off x="3302000" y="0"/>
            <a:ext cx="0" cy="6858000"/>
          </a:xfrm>
          <a:prstGeom prst="line">
            <a:avLst/>
          </a:prstGeom>
          <a:ln w="190500" cap="rnd">
            <a:solidFill>
              <a:schemeClr val="accent3"/>
            </a:solidFill>
          </a:ln>
        </p:spPr>
        <p:style>
          <a:lnRef idx="1">
            <a:schemeClr val="accent1"/>
          </a:lnRef>
          <a:fillRef idx="0">
            <a:schemeClr val="accent1"/>
          </a:fillRef>
          <a:effectRef idx="0">
            <a:schemeClr val="accent1"/>
          </a:effectRef>
          <a:fontRef idx="minor">
            <a:schemeClr val="lt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660" y="254000"/>
            <a:ext cx="7929340" cy="612721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00" y="1831463"/>
            <a:ext cx="1162991" cy="1506350"/>
          </a:xfrm>
          <a:prstGeom prst="rect">
            <a:avLst/>
          </a:prstGeom>
        </p:spPr>
      </p:pic>
    </p:spTree>
    <p:extLst>
      <p:ext uri="{BB962C8B-B14F-4D97-AF65-F5344CB8AC3E}">
        <p14:creationId xmlns:p14="http://schemas.microsoft.com/office/powerpoint/2010/main" val="362796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XC">
  <a:themeElements>
    <a:clrScheme name="DXC">
      <a:dk1>
        <a:srgbClr val="000000"/>
      </a:dk1>
      <a:lt1>
        <a:srgbClr val="FFFFFF"/>
      </a:lt1>
      <a:dk2>
        <a:srgbClr val="000000"/>
      </a:dk2>
      <a:lt2>
        <a:srgbClr val="FFFFFF"/>
      </a:lt2>
      <a:accent1>
        <a:srgbClr val="000000"/>
      </a:accent1>
      <a:accent2>
        <a:srgbClr val="666666"/>
      </a:accent2>
      <a:accent3>
        <a:srgbClr val="FFED00"/>
      </a:accent3>
      <a:accent4>
        <a:srgbClr val="64FF00"/>
      </a:accent4>
      <a:accent5>
        <a:srgbClr val="00C9FF"/>
      </a:accent5>
      <a:accent6>
        <a:srgbClr val="D9D9D9"/>
      </a:accent6>
      <a:hlink>
        <a:srgbClr val="000000"/>
      </a:hlink>
      <a:folHlink>
        <a:srgbClr val="666666"/>
      </a:folHlink>
    </a:clrScheme>
    <a:fontScheme name="DXC">
      <a:majorFont>
        <a:latin typeface="Arial"/>
        <a:ea typeface=""/>
        <a:cs typeface=""/>
      </a:majorFont>
      <a:minorFont>
        <a:latin typeface="Arial"/>
        <a:ea typeface=""/>
        <a:cs typeface=""/>
      </a:minorFont>
    </a:fontScheme>
    <a:fmtScheme name="DXC">
      <a:fillStyleLst>
        <a:solidFill>
          <a:schemeClr val="phClr"/>
        </a:solidFill>
        <a:solidFill>
          <a:schemeClr val="phClr"/>
        </a:solidFill>
        <a:solidFill>
          <a:schemeClr val="phClr"/>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style>
        <a:lnRef idx="0">
          <a:schemeClr val="accent1"/>
        </a:lnRef>
        <a:fillRef idx="1">
          <a:schemeClr val="accent1"/>
        </a:fillRef>
        <a:effectRef idx="0">
          <a:schemeClr val="accent1"/>
        </a:effectRef>
        <a:fontRef idx="minor">
          <a:schemeClr val="lt1"/>
        </a:fontRef>
      </a:style>
    </a:spDef>
    <a:lnDef>
      <a:spPr>
        <a:ln w="6350" cap="sq"/>
      </a:spPr>
      <a:bodyPr/>
      <a:lstStyle/>
      <a:style>
        <a:lnRef idx="1">
          <a:schemeClr val="accent1"/>
        </a:lnRef>
        <a:fillRef idx="0">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MD_7664b-18 HIMSS 2018_v1" id="{E69FED4F-A2D1-FA47-B497-7C8E4CCCB50B}" vid="{46888CBB-B104-CC4C-BA2F-7BEDB97E262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13309</TotalTime>
  <Words>758</Words>
  <Application>Microsoft Office PowerPoint</Application>
  <PresentationFormat>Widescreen</PresentationFormat>
  <Paragraphs>139</Paragraphs>
  <Slides>13</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Calibri</vt:lpstr>
      <vt:lpstr>Calibri Light</vt:lpstr>
      <vt:lpstr>Lato</vt:lpstr>
      <vt:lpstr>Roboto</vt:lpstr>
      <vt:lpstr>Times New Roman</vt:lpstr>
      <vt:lpstr>Wingdings</vt:lpstr>
      <vt:lpstr>Custom Design</vt:lpstr>
      <vt:lpstr>1_Custom Design</vt:lpstr>
      <vt:lpstr>DXC</vt:lpstr>
      <vt:lpstr>PowerPoint Presentation</vt:lpstr>
      <vt:lpstr>PowerPoint Presentation</vt:lpstr>
      <vt:lpstr>PowerPoint Presentation</vt:lpstr>
      <vt:lpstr>PowerPoint Presentation</vt:lpstr>
      <vt:lpstr>PowerPoint Presentation</vt:lpstr>
      <vt:lpstr>Patient journey</vt:lpstr>
      <vt:lpstr>PowerPoint Presentation</vt:lpstr>
      <vt:lpstr>DHP  Reference  Architecture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Alganiu</dc:creator>
  <cp:lastModifiedBy>Sheridan Cook</cp:lastModifiedBy>
  <cp:revision>505</cp:revision>
  <dcterms:created xsi:type="dcterms:W3CDTF">2016-01-11T08:16:11Z</dcterms:created>
  <dcterms:modified xsi:type="dcterms:W3CDTF">2018-06-05T18:03:28Z</dcterms:modified>
</cp:coreProperties>
</file>