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d273aee34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cd273aee34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d273aee34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cd273aee34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d273aee34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d273aee34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cd273aee3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cd273aee3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cd273aee34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cd273aee34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cd273aee3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cd273aee3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d273aee3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d273aee3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d273aee3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d273aee3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d273aee3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d273aee3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cd273aee3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cd273aee3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d273aee3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d273aee3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d273aee34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cd273aee34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d273aee34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d273aee34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d028651c86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d028651c86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ira.hl7.org/secure/Dashboard.jspa?selectPageId=1210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copy and update a dashboard and filters in Jira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Overview: Start with a Jira filter in the current dashboard - copy, paste and update spec name then Save as new filter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263725" y="15459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IG NAME Remaining Issues for Review: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100">
                <a:solidFill>
                  <a:schemeClr val="dk1"/>
                </a:solidFill>
              </a:rPr>
              <a:t>project = "CDA Specification Feedback" AND issuetype in ("Change Request", Comment, Question, "technical correction") AND status in (Submitted, Triaged, "Waiting for Input") AND Specification in (</a:t>
            </a:r>
            <a:r>
              <a:rPr lang="en" sz="1100">
                <a:solidFill>
                  <a:srgbClr val="FF00FF"/>
                </a:solidFill>
              </a:rPr>
              <a:t>"C-CDA R2.1 Companion Guide (CDA) [CDA-ccda-two-one-companion]"</a:t>
            </a:r>
            <a:r>
              <a:rPr lang="en" sz="1100">
                <a:solidFill>
                  <a:schemeClr val="dk1"/>
                </a:solidFill>
              </a:rPr>
              <a:t>) AND (Grouping is EMPTY OR Grouping not in (Block-Vote-1, Block-Vote-2, Block-Vote-3, Block-Vote-4, Block-Vote-5, Block-Vote-6, Ready-For-Vote, Postballot)) ORDER BY created DESC, key ASC</a:t>
            </a:r>
            <a:endParaRPr sz="110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IG NAME -Active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project = "CDA Specification Feedback" AND issuetype in ("Change Request", Comment, Question, "Technical Correction") AND Specification = "</a:t>
            </a:r>
            <a:r>
              <a:rPr lang="en" sz="1100">
                <a:solidFill>
                  <a:srgbClr val="FF00FF"/>
                </a:solidFill>
              </a:rPr>
              <a:t>C-CDA R2.1 Companion Guide (CDA) [CDA-ccda-two-one-companion]</a:t>
            </a:r>
            <a:r>
              <a:rPr lang="en" sz="1100"/>
              <a:t>" AND status in (Triaged, Submitted, "Waiting for Input", Deferred)</a:t>
            </a:r>
            <a:endParaRPr sz="11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IG NAME 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/>
              <a:t>project = "CDA Specification Feedback" AND Specification = </a:t>
            </a:r>
            <a:r>
              <a:rPr lang="en" sz="1100">
                <a:solidFill>
                  <a:srgbClr val="FF00FF"/>
                </a:solidFill>
              </a:rPr>
              <a:t>"C-CDA R2.1 Companion Guide (CDA) [CDA-ccda-two-one-companion]"</a:t>
            </a:r>
            <a:endParaRPr sz="11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375" y="2715525"/>
            <a:ext cx="2181494" cy="2285176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copy a filter </a:t>
            </a:r>
            <a:endParaRPr/>
          </a:p>
        </p:txBody>
      </p:sp>
      <p:sp>
        <p:nvSpPr>
          <p:cNvPr id="126" name="Google Shape;126;p23"/>
          <p:cNvSpPr txBox="1">
            <a:spLocks noGrp="1"/>
          </p:cNvSpPr>
          <p:nvPr>
            <p:ph type="body" idx="1"/>
          </p:nvPr>
        </p:nvSpPr>
        <p:spPr>
          <a:xfrm>
            <a:off x="311700" y="1133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Top menu select Issues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Navigate to the bottom of the drop down menu, select Manage Filters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Enter the name of the filter which can be copied from widget in Edit mode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Copy from Dashboard				Paste in Filters</a:t>
            </a:r>
            <a:endParaRPr/>
          </a:p>
        </p:txBody>
      </p:sp>
      <p:sp>
        <p:nvSpPr>
          <p:cNvPr id="127" name="Google Shape;127;p23"/>
          <p:cNvSpPr/>
          <p:nvPr/>
        </p:nvSpPr>
        <p:spPr>
          <a:xfrm>
            <a:off x="676975" y="2898000"/>
            <a:ext cx="19383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8" name="Google Shape;128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9550" y="2715525"/>
            <a:ext cx="3882624" cy="179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3"/>
          <p:cNvSpPr/>
          <p:nvPr/>
        </p:nvSpPr>
        <p:spPr>
          <a:xfrm>
            <a:off x="5178575" y="3184750"/>
            <a:ext cx="13467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the correct filter, copy filter parameters</a:t>
            </a:r>
            <a:endParaRPr/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5838" y="1941538"/>
            <a:ext cx="8181975" cy="212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375" y="1332750"/>
            <a:ext cx="6159211" cy="234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xfrm>
            <a:off x="311700" y="4354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 Spec Name, Select Search</a:t>
            </a:r>
            <a:endParaRPr/>
          </a:p>
        </p:txBody>
      </p:sp>
      <p:sp>
        <p:nvSpPr>
          <p:cNvPr id="142" name="Google Shape;142;p25"/>
          <p:cNvSpPr/>
          <p:nvPr/>
        </p:nvSpPr>
        <p:spPr>
          <a:xfrm>
            <a:off x="2979088" y="1871425"/>
            <a:ext cx="27732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30246" y="1314850"/>
            <a:ext cx="5329966" cy="333042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Save As, then create new filter name</a:t>
            </a:r>
            <a:endParaRPr/>
          </a:p>
        </p:txBody>
      </p:sp>
      <p:sp>
        <p:nvSpPr>
          <p:cNvPr id="149" name="Google Shape;149;p26"/>
          <p:cNvSpPr/>
          <p:nvPr/>
        </p:nvSpPr>
        <p:spPr>
          <a:xfrm>
            <a:off x="3308613" y="3310825"/>
            <a:ext cx="27732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6"/>
          <p:cNvSpPr/>
          <p:nvPr/>
        </p:nvSpPr>
        <p:spPr>
          <a:xfrm>
            <a:off x="5431375" y="1409675"/>
            <a:ext cx="508800" cy="1641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saved filters will be found in Favorite Filters on the left menu</a:t>
            </a:r>
            <a:endParaRPr/>
          </a:p>
        </p:txBody>
      </p:sp>
      <p:pic>
        <p:nvPicPr>
          <p:cNvPr id="156" name="Google Shape;15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2438" y="1476138"/>
            <a:ext cx="6486525" cy="3419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99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Navigate to the dashboard you want to copy</a:t>
            </a:r>
            <a:endParaRPr sz="2022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22" u="sng">
                <a:solidFill>
                  <a:schemeClr val="hlink"/>
                </a:solidFill>
                <a:hlinkClick r:id="rId3"/>
              </a:rPr>
              <a:t>https://jira.hl7.org/secure/Dashboard.jspa?selectPageId=12105</a:t>
            </a:r>
            <a:endParaRPr sz="2022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22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2564" y="905625"/>
            <a:ext cx="8558874" cy="456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Copy Dashboard from top right 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650" y="1152475"/>
            <a:ext cx="6858000" cy="3619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/>
          <p:nvPr/>
        </p:nvSpPr>
        <p:spPr>
          <a:xfrm>
            <a:off x="5191475" y="2140100"/>
            <a:ext cx="12282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 a name for your Dashboard, select Add</a:t>
            </a: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050" y="1152475"/>
            <a:ext cx="4532399" cy="37569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1295475" y="4529525"/>
            <a:ext cx="5373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Edit each gadget by selecting Edit from the top right corner of the box 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3350" y="1677675"/>
            <a:ext cx="6381750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/>
          <p:nvPr/>
        </p:nvSpPr>
        <p:spPr>
          <a:xfrm>
            <a:off x="6400575" y="2974975"/>
            <a:ext cx="5373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2046" y="1326996"/>
            <a:ext cx="4022425" cy="30673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Update the filter to the corresponding newly created one, then Select Save (See How to Create New Filters below.)</a:t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4212696" y="3983675"/>
            <a:ext cx="4893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4312800" y="2147450"/>
            <a:ext cx="15600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title of the gadget automatically updates</a:t>
            </a:r>
            <a:endParaRPr/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6250" y="1400425"/>
            <a:ext cx="6438900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9"/>
          <p:cNvSpPr/>
          <p:nvPr/>
        </p:nvSpPr>
        <p:spPr>
          <a:xfrm>
            <a:off x="2566325" y="1504525"/>
            <a:ext cx="2625300" cy="335700"/>
          </a:xfrm>
          <a:prstGeom prst="rect">
            <a:avLst/>
          </a:prstGeom>
          <a:noFill/>
          <a:ln w="38100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Repeat the process of updating the filter for each widget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7" name="Google Shape;10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52475"/>
            <a:ext cx="7048501" cy="3566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create new filters from previously defined filters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Macintosh PowerPoint</Application>
  <PresentationFormat>On-screen Show (16:9)</PresentationFormat>
  <Paragraphs>26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Simple Light</vt:lpstr>
      <vt:lpstr>How to copy and update a dashboard and filters in Jira </vt:lpstr>
      <vt:lpstr>Navigate to the dashboard you want to copy https://jira.hl7.org/secure/Dashboard.jspa?selectPageId=12105 </vt:lpstr>
      <vt:lpstr>Select Copy Dashboard from top right </vt:lpstr>
      <vt:lpstr>Type a name for your Dashboard, select Add</vt:lpstr>
      <vt:lpstr>Edit each gadget by selecting Edit from the top right corner of the box </vt:lpstr>
      <vt:lpstr>Update the filter to the corresponding newly created one, then Select Save (See How to Create New Filters below.)</vt:lpstr>
      <vt:lpstr>The title of the gadget automatically updates</vt:lpstr>
      <vt:lpstr>Repeat the process of updating the filter for each widget</vt:lpstr>
      <vt:lpstr>How to create new filters from previously defined filters</vt:lpstr>
      <vt:lpstr>Overview: Start with a Jira filter in the current dashboard - copy, paste and update spec name then Save as new filter  </vt:lpstr>
      <vt:lpstr>How to copy a filter </vt:lpstr>
      <vt:lpstr>Select the correct filter, copy filter parameters</vt:lpstr>
      <vt:lpstr>Update Spec Name, Select Search</vt:lpstr>
      <vt:lpstr>Select Save As, then create new filter name</vt:lpstr>
      <vt:lpstr>All saved filters will be found in Favorite Filters on the left menu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copy and update a dashboard and filters in Jira </dc:title>
  <cp:lastModifiedBy>Little Circle</cp:lastModifiedBy>
  <cp:revision>1</cp:revision>
  <dcterms:modified xsi:type="dcterms:W3CDTF">2021-04-21T17:49:30Z</dcterms:modified>
</cp:coreProperties>
</file>