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8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0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6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1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4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8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9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0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1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0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4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566E7-0BFD-428B-A370-758B7A78C60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FA1A4-347D-4080-93A7-1F74AABA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4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67133" y="2663938"/>
            <a:ext cx="2069806" cy="10473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6939" y="2978284"/>
            <a:ext cx="926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43331" y="3473584"/>
            <a:ext cx="1904277" cy="10473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43333" y="1829646"/>
            <a:ext cx="1904275" cy="10473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43331" y="5117522"/>
            <a:ext cx="1904277" cy="10473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43331" y="308265"/>
            <a:ext cx="1904277" cy="10473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75809" y="2070811"/>
            <a:ext cx="106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Range1b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75809" y="633793"/>
            <a:ext cx="106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1a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75808" y="2967439"/>
            <a:ext cx="106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1c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27116" y="3848067"/>
            <a:ext cx="106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1d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91756" y="5355192"/>
            <a:ext cx="106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1e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991174" y="3013775"/>
            <a:ext cx="1856434" cy="322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266319" y="77431"/>
            <a:ext cx="1444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Option A</a:t>
            </a:r>
            <a:endParaRPr lang="en-US" sz="2400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8756073" y="77431"/>
            <a:ext cx="1444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Option B</a:t>
            </a:r>
            <a:endParaRPr lang="en-US" sz="2400" u="sng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57200" y="308264"/>
            <a:ext cx="20782" cy="62484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 Brace 23"/>
          <p:cNvSpPr/>
          <p:nvPr/>
        </p:nvSpPr>
        <p:spPr>
          <a:xfrm>
            <a:off x="3641363" y="308264"/>
            <a:ext cx="83127" cy="10473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e 24"/>
          <p:cNvSpPr/>
          <p:nvPr/>
        </p:nvSpPr>
        <p:spPr>
          <a:xfrm>
            <a:off x="3158512" y="308264"/>
            <a:ext cx="135406" cy="10473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/>
          <p:cNvSpPr/>
          <p:nvPr/>
        </p:nvSpPr>
        <p:spPr>
          <a:xfrm>
            <a:off x="3217026" y="1829646"/>
            <a:ext cx="45719" cy="269125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/>
          <p:cNvSpPr/>
          <p:nvPr/>
        </p:nvSpPr>
        <p:spPr>
          <a:xfrm>
            <a:off x="3262745" y="5117522"/>
            <a:ext cx="45719" cy="10473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>
            <a:off x="3724490" y="5117522"/>
            <a:ext cx="45719" cy="10473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/>
          <p:cNvSpPr/>
          <p:nvPr/>
        </p:nvSpPr>
        <p:spPr>
          <a:xfrm>
            <a:off x="7400381" y="308263"/>
            <a:ext cx="45719" cy="10473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e 30"/>
          <p:cNvSpPr/>
          <p:nvPr/>
        </p:nvSpPr>
        <p:spPr>
          <a:xfrm>
            <a:off x="7400381" y="5117522"/>
            <a:ext cx="45719" cy="10473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Brace 31"/>
          <p:cNvSpPr/>
          <p:nvPr/>
        </p:nvSpPr>
        <p:spPr>
          <a:xfrm>
            <a:off x="8167255" y="308263"/>
            <a:ext cx="51954" cy="25686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>
            <a:off x="8172811" y="3473584"/>
            <a:ext cx="45719" cy="26912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Brace 33"/>
          <p:cNvSpPr/>
          <p:nvPr/>
        </p:nvSpPr>
        <p:spPr>
          <a:xfrm>
            <a:off x="8193232" y="3013775"/>
            <a:ext cx="45719" cy="3229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581142" y="647256"/>
            <a:ext cx="405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sa</a:t>
            </a:r>
            <a:endParaRPr lang="en-US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3286340" y="633793"/>
            <a:ext cx="405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sa</a:t>
            </a:r>
            <a:endParaRPr lang="en-US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3338984" y="5456514"/>
            <a:ext cx="431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eb</a:t>
            </a:r>
            <a:endParaRPr lang="en-US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2790661" y="633793"/>
            <a:ext cx="405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gt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0662" y="2967439"/>
            <a:ext cx="432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eq</a:t>
            </a:r>
            <a:endParaRPr lang="en-US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8343142" y="1409256"/>
            <a:ext cx="405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gt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896657" y="5456514"/>
            <a:ext cx="405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lt</a:t>
            </a:r>
            <a:endParaRPr lang="en-US" i="1" dirty="0"/>
          </a:p>
        </p:txBody>
      </p:sp>
      <p:sp>
        <p:nvSpPr>
          <p:cNvPr id="42" name="TextBox 41"/>
          <p:cNvSpPr txBox="1"/>
          <p:nvPr/>
        </p:nvSpPr>
        <p:spPr>
          <a:xfrm>
            <a:off x="8253524" y="4634545"/>
            <a:ext cx="405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lt</a:t>
            </a:r>
            <a:endParaRPr lang="en-US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7593628" y="5456514"/>
            <a:ext cx="427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eb</a:t>
            </a:r>
            <a:endParaRPr lang="en-US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8315853" y="2949678"/>
            <a:ext cx="432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eq</a:t>
            </a:r>
            <a:endParaRPr lang="en-US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592282" y="3187596"/>
            <a:ext cx="94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12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Bowie</dc:creator>
  <cp:lastModifiedBy>Jack Bowie</cp:lastModifiedBy>
  <cp:revision>4</cp:revision>
  <dcterms:created xsi:type="dcterms:W3CDTF">2018-10-29T13:21:46Z</dcterms:created>
  <dcterms:modified xsi:type="dcterms:W3CDTF">2018-10-29T13:45:04Z</dcterms:modified>
</cp:coreProperties>
</file>