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4"/>
  </p:sldMasterIdLst>
  <p:notesMasterIdLst>
    <p:notesMasterId r:id="rId8"/>
  </p:notesMasterIdLst>
  <p:sldIdLst>
    <p:sldId id="287" r:id="rId5"/>
    <p:sldId id="1356" r:id="rId6"/>
    <p:sldId id="1371" r:id="rId7"/>
  </p:sldIdLst>
  <p:sldSz cx="12192000" cy="6858000"/>
  <p:notesSz cx="7077075" cy="8520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ytham Said" initials="HS" lastIdx="12" clrIdx="0">
    <p:extLst>
      <p:ext uri="{19B8F6BF-5375-455C-9EA6-DF929625EA0E}">
        <p15:presenceInfo xmlns:p15="http://schemas.microsoft.com/office/powerpoint/2012/main" userId="S::hsaid@scopeinfotechinc.com::b23c3168-84cd-4474-ae99-9978c4ffe300" providerId="AD"/>
      </p:ext>
    </p:extLst>
  </p:cmAuthor>
  <p:cmAuthor id="2" name="Michelle Faletti" initials="MF" lastIdx="1" clrIdx="1">
    <p:extLst>
      <p:ext uri="{19B8F6BF-5375-455C-9EA6-DF929625EA0E}">
        <p15:presenceInfo xmlns:p15="http://schemas.microsoft.com/office/powerpoint/2012/main" userId="S::mfaletti@scopeinfotechinc.com::744592e3-aeea-4b5d-9184-b0c335efda18" providerId="AD"/>
      </p:ext>
    </p:extLst>
  </p:cmAuthor>
  <p:cmAuthor id="3" name="Pallavi Talekar" initials="PT" lastIdx="14" clrIdx="2">
    <p:extLst>
      <p:ext uri="{19B8F6BF-5375-455C-9EA6-DF929625EA0E}">
        <p15:presenceInfo xmlns:p15="http://schemas.microsoft.com/office/powerpoint/2012/main" userId="S::ptalekar@scopeinfotechinc.com::1c1771ac-542d-47dd-9631-421ca70b4748" providerId="AD"/>
      </p:ext>
    </p:extLst>
  </p:cmAuthor>
  <p:cmAuthor id="4" name="Nandini Ganguly" initials="NG" lastIdx="7" clrIdx="3">
    <p:extLst>
      <p:ext uri="{19B8F6BF-5375-455C-9EA6-DF929625EA0E}">
        <p15:presenceInfo xmlns:p15="http://schemas.microsoft.com/office/powerpoint/2012/main" userId="S::nganguly@scopeinfotechinc.com::c1fd6349-4260-4d6a-ba32-2c73c590eb70" providerId="AD"/>
      </p:ext>
    </p:extLst>
  </p:cmAuthor>
  <p:cmAuthor id="5" name="Briana Barnes" initials="BB" lastIdx="10" clrIdx="4">
    <p:extLst>
      <p:ext uri="{19B8F6BF-5375-455C-9EA6-DF929625EA0E}">
        <p15:presenceInfo xmlns:p15="http://schemas.microsoft.com/office/powerpoint/2012/main" userId="S::bbarnes@scopeinfotechinc.com::0f53e6e6-b0fb-4078-8ff3-f2df9b8242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7B"/>
    <a:srgbClr val="2D5389"/>
    <a:srgbClr val="C33238"/>
    <a:srgbClr val="F5A134"/>
    <a:srgbClr val="898989"/>
    <a:srgbClr val="FF33CC"/>
    <a:srgbClr val="6CAC04"/>
    <a:srgbClr val="4B8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5354" autoAdjust="0"/>
  </p:normalViewPr>
  <p:slideViewPr>
    <p:cSldViewPr snapToGrid="0">
      <p:cViewPr varScale="1">
        <p:scale>
          <a:sx n="79" d="100"/>
          <a:sy n="79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30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AEDBE-3D94-47F0-9607-ADFAB0F2D5D1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BF01EA4-22A1-400D-A6BA-30F6779973E1}">
      <dgm:prSet/>
      <dgm:spPr/>
      <dgm:t>
        <a:bodyPr/>
        <a:lstStyle/>
        <a:p>
          <a:r>
            <a:rPr lang="en-US"/>
            <a:t>Download</a:t>
          </a:r>
        </a:p>
      </dgm:t>
    </dgm:pt>
    <dgm:pt modelId="{246F5E66-9F3C-48C0-8E9D-AA1CD644CF6B}" type="parTrans" cxnId="{E5B28F9B-2961-4A0C-BBA7-98E6765DF9C7}">
      <dgm:prSet/>
      <dgm:spPr/>
      <dgm:t>
        <a:bodyPr/>
        <a:lstStyle/>
        <a:p>
          <a:endParaRPr lang="en-US"/>
        </a:p>
      </dgm:t>
    </dgm:pt>
    <dgm:pt modelId="{893DE3D4-4558-4D4D-B558-E9FAD7E35527}" type="sibTrans" cxnId="{E5B28F9B-2961-4A0C-BBA7-98E6765DF9C7}">
      <dgm:prSet/>
      <dgm:spPr/>
      <dgm:t>
        <a:bodyPr/>
        <a:lstStyle/>
        <a:p>
          <a:endParaRPr lang="en-US"/>
        </a:p>
      </dgm:t>
    </dgm:pt>
    <dgm:pt modelId="{1069E8D6-7F84-4E48-9476-C174A6A03396}">
      <dgm:prSet/>
      <dgm:spPr/>
      <dgm:t>
        <a:bodyPr/>
        <a:lstStyle/>
        <a:p>
          <a:r>
            <a:rPr lang="en-US"/>
            <a:t>Download files from repo</a:t>
          </a:r>
        </a:p>
      </dgm:t>
    </dgm:pt>
    <dgm:pt modelId="{1FD63A4A-26B5-48EE-BF62-EA2E54186D9F}" type="parTrans" cxnId="{8EDC1F6D-8ACE-4B12-BE24-0E0466FAAAA9}">
      <dgm:prSet/>
      <dgm:spPr/>
      <dgm:t>
        <a:bodyPr/>
        <a:lstStyle/>
        <a:p>
          <a:endParaRPr lang="en-US"/>
        </a:p>
      </dgm:t>
    </dgm:pt>
    <dgm:pt modelId="{45496B19-8A3E-4DC7-AF78-D1632F141295}" type="sibTrans" cxnId="{8EDC1F6D-8ACE-4B12-BE24-0E0466FAAAA9}">
      <dgm:prSet/>
      <dgm:spPr/>
      <dgm:t>
        <a:bodyPr/>
        <a:lstStyle/>
        <a:p>
          <a:endParaRPr lang="en-US"/>
        </a:p>
      </dgm:t>
    </dgm:pt>
    <dgm:pt modelId="{DA8794F8-AA1E-4D6A-9C99-8271A365F31D}">
      <dgm:prSet/>
      <dgm:spPr/>
      <dgm:t>
        <a:bodyPr/>
        <a:lstStyle/>
        <a:p>
          <a:r>
            <a:rPr lang="en-US"/>
            <a:t>https://github.com/HL7-DaVinci/test-ehr</a:t>
          </a:r>
        </a:p>
      </dgm:t>
    </dgm:pt>
    <dgm:pt modelId="{E36267EF-476E-4632-9AFD-3863CF3A69D2}" type="parTrans" cxnId="{FEBEAD3C-6C8C-456B-BB15-929BB8A4CE5F}">
      <dgm:prSet/>
      <dgm:spPr/>
      <dgm:t>
        <a:bodyPr/>
        <a:lstStyle/>
        <a:p>
          <a:endParaRPr lang="en-US"/>
        </a:p>
      </dgm:t>
    </dgm:pt>
    <dgm:pt modelId="{8B00DD67-C9C8-4690-9104-87A7ACBB7C31}" type="sibTrans" cxnId="{FEBEAD3C-6C8C-456B-BB15-929BB8A4CE5F}">
      <dgm:prSet/>
      <dgm:spPr/>
      <dgm:t>
        <a:bodyPr/>
        <a:lstStyle/>
        <a:p>
          <a:endParaRPr lang="en-US"/>
        </a:p>
      </dgm:t>
    </dgm:pt>
    <dgm:pt modelId="{DC66256B-EFD2-42CC-B08C-FD4C91FC6311}">
      <dgm:prSet/>
      <dgm:spPr/>
      <dgm:t>
        <a:bodyPr/>
        <a:lstStyle/>
        <a:p>
          <a:r>
            <a:rPr lang="en-US"/>
            <a:t>Unzip</a:t>
          </a:r>
        </a:p>
      </dgm:t>
    </dgm:pt>
    <dgm:pt modelId="{FA31F1BD-57A8-4E8D-81D1-913896D1ACD9}" type="parTrans" cxnId="{C5C02360-8EAE-4A7F-8D67-4D22005F5953}">
      <dgm:prSet/>
      <dgm:spPr/>
      <dgm:t>
        <a:bodyPr/>
        <a:lstStyle/>
        <a:p>
          <a:endParaRPr lang="en-US"/>
        </a:p>
      </dgm:t>
    </dgm:pt>
    <dgm:pt modelId="{69053B0F-F1C8-4585-83FA-A8BD8DEDD323}" type="sibTrans" cxnId="{C5C02360-8EAE-4A7F-8D67-4D22005F5953}">
      <dgm:prSet/>
      <dgm:spPr/>
      <dgm:t>
        <a:bodyPr/>
        <a:lstStyle/>
        <a:p>
          <a:endParaRPr lang="en-US"/>
        </a:p>
      </dgm:t>
    </dgm:pt>
    <dgm:pt modelId="{A6E85128-FBB5-4158-B4DC-139A106177A9}">
      <dgm:prSet/>
      <dgm:spPr/>
      <dgm:t>
        <a:bodyPr/>
        <a:lstStyle/>
        <a:p>
          <a:r>
            <a:rPr lang="en-US"/>
            <a:t>Unzip the files</a:t>
          </a:r>
        </a:p>
      </dgm:t>
    </dgm:pt>
    <dgm:pt modelId="{B15B91F1-21E4-40C9-A5ED-E4827817EE24}" type="parTrans" cxnId="{D0B0F72B-127C-4819-A028-86F9233D8BA0}">
      <dgm:prSet/>
      <dgm:spPr/>
      <dgm:t>
        <a:bodyPr/>
        <a:lstStyle/>
        <a:p>
          <a:endParaRPr lang="en-US"/>
        </a:p>
      </dgm:t>
    </dgm:pt>
    <dgm:pt modelId="{9E71D256-ED5B-46D7-9DBC-307FBFEE1AC3}" type="sibTrans" cxnId="{D0B0F72B-127C-4819-A028-86F9233D8BA0}">
      <dgm:prSet/>
      <dgm:spPr/>
      <dgm:t>
        <a:bodyPr/>
        <a:lstStyle/>
        <a:p>
          <a:endParaRPr lang="en-US"/>
        </a:p>
      </dgm:t>
    </dgm:pt>
    <dgm:pt modelId="{4DE3F596-1D90-4231-968E-0CB4CB7ED425}">
      <dgm:prSet/>
      <dgm:spPr/>
      <dgm:t>
        <a:bodyPr/>
        <a:lstStyle/>
        <a:p>
          <a:r>
            <a:rPr lang="en-US"/>
            <a:t>Open</a:t>
          </a:r>
        </a:p>
      </dgm:t>
    </dgm:pt>
    <dgm:pt modelId="{50752AE1-94F1-424A-BAE0-4D819C0B394D}" type="parTrans" cxnId="{2DEFC3B1-E5F8-4A43-B61F-712D625D5746}">
      <dgm:prSet/>
      <dgm:spPr/>
      <dgm:t>
        <a:bodyPr/>
        <a:lstStyle/>
        <a:p>
          <a:endParaRPr lang="en-US"/>
        </a:p>
      </dgm:t>
    </dgm:pt>
    <dgm:pt modelId="{486CFA09-C636-4C21-9564-8D335AB97804}" type="sibTrans" cxnId="{2DEFC3B1-E5F8-4A43-B61F-712D625D5746}">
      <dgm:prSet/>
      <dgm:spPr/>
      <dgm:t>
        <a:bodyPr/>
        <a:lstStyle/>
        <a:p>
          <a:endParaRPr lang="en-US"/>
        </a:p>
      </dgm:t>
    </dgm:pt>
    <dgm:pt modelId="{2F8A14D9-E2E8-4BBA-90CB-93BF2FA63805}">
      <dgm:prSet/>
      <dgm:spPr/>
      <dgm:t>
        <a:bodyPr/>
        <a:lstStyle/>
        <a:p>
          <a:r>
            <a:rPr lang="en-US"/>
            <a:t>Open Command Prompt</a:t>
          </a:r>
        </a:p>
      </dgm:t>
    </dgm:pt>
    <dgm:pt modelId="{35C9A284-2181-4D86-848F-B4CB39A30EAF}" type="parTrans" cxnId="{EFA1D750-4D40-41D4-B534-5CA1B8BAB4C8}">
      <dgm:prSet/>
      <dgm:spPr/>
      <dgm:t>
        <a:bodyPr/>
        <a:lstStyle/>
        <a:p>
          <a:endParaRPr lang="en-US"/>
        </a:p>
      </dgm:t>
    </dgm:pt>
    <dgm:pt modelId="{ADC2339B-3588-4044-876E-B87D34AB8486}" type="sibTrans" cxnId="{EFA1D750-4D40-41D4-B534-5CA1B8BAB4C8}">
      <dgm:prSet/>
      <dgm:spPr/>
      <dgm:t>
        <a:bodyPr/>
        <a:lstStyle/>
        <a:p>
          <a:endParaRPr lang="en-US"/>
        </a:p>
      </dgm:t>
    </dgm:pt>
    <dgm:pt modelId="{8122040B-3524-4F5E-A6F1-B7275DCDEFD0}">
      <dgm:prSet/>
      <dgm:spPr/>
      <dgm:t>
        <a:bodyPr/>
        <a:lstStyle/>
        <a:p>
          <a:r>
            <a:rPr lang="en-US"/>
            <a:t>Type</a:t>
          </a:r>
        </a:p>
      </dgm:t>
    </dgm:pt>
    <dgm:pt modelId="{50C7B082-6939-48DC-A520-1191E2D334F4}" type="parTrans" cxnId="{3A75AF69-5AF9-40D8-BE72-8B4C7DA78145}">
      <dgm:prSet/>
      <dgm:spPr/>
      <dgm:t>
        <a:bodyPr/>
        <a:lstStyle/>
        <a:p>
          <a:endParaRPr lang="en-US"/>
        </a:p>
      </dgm:t>
    </dgm:pt>
    <dgm:pt modelId="{82C267E7-A8DE-4CD9-8D22-FAAC2DF8944C}" type="sibTrans" cxnId="{3A75AF69-5AF9-40D8-BE72-8B4C7DA78145}">
      <dgm:prSet/>
      <dgm:spPr/>
      <dgm:t>
        <a:bodyPr/>
        <a:lstStyle/>
        <a:p>
          <a:endParaRPr lang="en-US"/>
        </a:p>
      </dgm:t>
    </dgm:pt>
    <dgm:pt modelId="{950A66B3-3544-44FF-A660-85902067598C}">
      <dgm:prSet/>
      <dgm:spPr/>
      <dgm:t>
        <a:bodyPr/>
        <a:lstStyle/>
        <a:p>
          <a:r>
            <a:rPr lang="en-US"/>
            <a:t>Type command gradle appRun</a:t>
          </a:r>
        </a:p>
      </dgm:t>
    </dgm:pt>
    <dgm:pt modelId="{15B342B0-A49A-4D6B-832E-E0A13C573BA4}" type="parTrans" cxnId="{4196FF19-7D30-4784-9FB6-A488F44F9FB0}">
      <dgm:prSet/>
      <dgm:spPr/>
      <dgm:t>
        <a:bodyPr/>
        <a:lstStyle/>
        <a:p>
          <a:endParaRPr lang="en-US"/>
        </a:p>
      </dgm:t>
    </dgm:pt>
    <dgm:pt modelId="{ED873E8E-B036-4AA5-A7C0-192A0201556F}" type="sibTrans" cxnId="{4196FF19-7D30-4784-9FB6-A488F44F9FB0}">
      <dgm:prSet/>
      <dgm:spPr/>
      <dgm:t>
        <a:bodyPr/>
        <a:lstStyle/>
        <a:p>
          <a:endParaRPr lang="en-US"/>
        </a:p>
      </dgm:t>
    </dgm:pt>
    <dgm:pt modelId="{0302506A-A39D-4800-A53F-9C12E5707137}">
      <dgm:prSet/>
      <dgm:spPr/>
      <dgm:t>
        <a:bodyPr/>
        <a:lstStyle/>
        <a:p>
          <a:r>
            <a:rPr lang="en-US"/>
            <a:t>Go</a:t>
          </a:r>
        </a:p>
      </dgm:t>
    </dgm:pt>
    <dgm:pt modelId="{F7B71FF3-63AD-4BA6-8CEA-E728636B059C}" type="parTrans" cxnId="{F4227729-F265-4FE0-8B3A-50C9477FFAF0}">
      <dgm:prSet/>
      <dgm:spPr/>
      <dgm:t>
        <a:bodyPr/>
        <a:lstStyle/>
        <a:p>
          <a:endParaRPr lang="en-US"/>
        </a:p>
      </dgm:t>
    </dgm:pt>
    <dgm:pt modelId="{D5B6B1BF-7124-4755-9673-8CA781419170}" type="sibTrans" cxnId="{F4227729-F265-4FE0-8B3A-50C9477FFAF0}">
      <dgm:prSet/>
      <dgm:spPr/>
      <dgm:t>
        <a:bodyPr/>
        <a:lstStyle/>
        <a:p>
          <a:endParaRPr lang="en-US"/>
        </a:p>
      </dgm:t>
    </dgm:pt>
    <dgm:pt modelId="{138F4B68-7E4B-4C62-8ECA-EED271AC48E1}">
      <dgm:prSet/>
      <dgm:spPr/>
      <dgm:t>
        <a:bodyPr/>
        <a:lstStyle/>
        <a:p>
          <a:r>
            <a:rPr lang="en-US" dirty="0"/>
            <a:t>Go to your web browser localhost:8080/test-her</a:t>
          </a:r>
        </a:p>
      </dgm:t>
    </dgm:pt>
    <dgm:pt modelId="{060501FE-BE5E-4523-833D-88C229DA25CF}" type="parTrans" cxnId="{95D0A3BB-FE03-4E3E-AB95-3115398C4FB7}">
      <dgm:prSet/>
      <dgm:spPr/>
      <dgm:t>
        <a:bodyPr/>
        <a:lstStyle/>
        <a:p>
          <a:endParaRPr lang="en-US"/>
        </a:p>
      </dgm:t>
    </dgm:pt>
    <dgm:pt modelId="{14E7D9D9-D25C-49EA-9D40-11EA1C0398E6}" type="sibTrans" cxnId="{95D0A3BB-FE03-4E3E-AB95-3115398C4FB7}">
      <dgm:prSet/>
      <dgm:spPr/>
      <dgm:t>
        <a:bodyPr/>
        <a:lstStyle/>
        <a:p>
          <a:endParaRPr lang="en-US"/>
        </a:p>
      </dgm:t>
    </dgm:pt>
    <dgm:pt modelId="{9305952F-A178-4B92-8046-6022F31D499B}" type="pres">
      <dgm:prSet presAssocID="{9AEAEDBE-3D94-47F0-9607-ADFAB0F2D5D1}" presName="Name0" presStyleCnt="0">
        <dgm:presLayoutVars>
          <dgm:dir/>
          <dgm:animLvl val="lvl"/>
          <dgm:resizeHandles val="exact"/>
        </dgm:presLayoutVars>
      </dgm:prSet>
      <dgm:spPr/>
    </dgm:pt>
    <dgm:pt modelId="{15426BF3-A78C-4E44-9102-AA14A009CF18}" type="pres">
      <dgm:prSet presAssocID="{9BF01EA4-22A1-400D-A6BA-30F6779973E1}" presName="composite" presStyleCnt="0"/>
      <dgm:spPr/>
    </dgm:pt>
    <dgm:pt modelId="{EF874C96-9E34-4BC0-B29C-76F10A56013B}" type="pres">
      <dgm:prSet presAssocID="{9BF01EA4-22A1-400D-A6BA-30F6779973E1}" presName="parTx" presStyleLbl="alignNode1" presStyleIdx="0" presStyleCnt="5">
        <dgm:presLayoutVars>
          <dgm:chMax val="0"/>
          <dgm:chPref val="0"/>
        </dgm:presLayoutVars>
      </dgm:prSet>
      <dgm:spPr/>
    </dgm:pt>
    <dgm:pt modelId="{8CD6817F-1DAD-42D7-87F3-A7FAFC9050B6}" type="pres">
      <dgm:prSet presAssocID="{9BF01EA4-22A1-400D-A6BA-30F6779973E1}" presName="desTx" presStyleLbl="alignAccFollowNode1" presStyleIdx="0" presStyleCnt="5">
        <dgm:presLayoutVars/>
      </dgm:prSet>
      <dgm:spPr/>
    </dgm:pt>
    <dgm:pt modelId="{2A7530D7-5839-47F5-8F0E-7BAF38E9EB7F}" type="pres">
      <dgm:prSet presAssocID="{893DE3D4-4558-4D4D-B558-E9FAD7E35527}" presName="space" presStyleCnt="0"/>
      <dgm:spPr/>
    </dgm:pt>
    <dgm:pt modelId="{8B1F8FD9-B69D-4386-921A-F1CB6A7E4BEA}" type="pres">
      <dgm:prSet presAssocID="{DC66256B-EFD2-42CC-B08C-FD4C91FC6311}" presName="composite" presStyleCnt="0"/>
      <dgm:spPr/>
    </dgm:pt>
    <dgm:pt modelId="{1982C5A0-A44F-42C5-BC68-5FE91E7BD6EA}" type="pres">
      <dgm:prSet presAssocID="{DC66256B-EFD2-42CC-B08C-FD4C91FC6311}" presName="parTx" presStyleLbl="alignNode1" presStyleIdx="1" presStyleCnt="5">
        <dgm:presLayoutVars>
          <dgm:chMax val="0"/>
          <dgm:chPref val="0"/>
        </dgm:presLayoutVars>
      </dgm:prSet>
      <dgm:spPr/>
    </dgm:pt>
    <dgm:pt modelId="{845852C7-BA99-4595-AAE1-CAD9750083E1}" type="pres">
      <dgm:prSet presAssocID="{DC66256B-EFD2-42CC-B08C-FD4C91FC6311}" presName="desTx" presStyleLbl="alignAccFollowNode1" presStyleIdx="1" presStyleCnt="5">
        <dgm:presLayoutVars/>
      </dgm:prSet>
      <dgm:spPr/>
    </dgm:pt>
    <dgm:pt modelId="{D32F40EF-FE33-444E-9CBF-3A0D06D9E921}" type="pres">
      <dgm:prSet presAssocID="{69053B0F-F1C8-4585-83FA-A8BD8DEDD323}" presName="space" presStyleCnt="0"/>
      <dgm:spPr/>
    </dgm:pt>
    <dgm:pt modelId="{19C5C029-3D19-44AE-A5B0-DFC4E8AF9831}" type="pres">
      <dgm:prSet presAssocID="{4DE3F596-1D90-4231-968E-0CB4CB7ED425}" presName="composite" presStyleCnt="0"/>
      <dgm:spPr/>
    </dgm:pt>
    <dgm:pt modelId="{6598156A-BC0A-4C1F-BD07-3A4CA5DE93D1}" type="pres">
      <dgm:prSet presAssocID="{4DE3F596-1D90-4231-968E-0CB4CB7ED425}" presName="parTx" presStyleLbl="alignNode1" presStyleIdx="2" presStyleCnt="5">
        <dgm:presLayoutVars>
          <dgm:chMax val="0"/>
          <dgm:chPref val="0"/>
        </dgm:presLayoutVars>
      </dgm:prSet>
      <dgm:spPr/>
    </dgm:pt>
    <dgm:pt modelId="{B6544366-F0EF-4437-93EF-240FF7445973}" type="pres">
      <dgm:prSet presAssocID="{4DE3F596-1D90-4231-968E-0CB4CB7ED425}" presName="desTx" presStyleLbl="alignAccFollowNode1" presStyleIdx="2" presStyleCnt="5">
        <dgm:presLayoutVars/>
      </dgm:prSet>
      <dgm:spPr/>
    </dgm:pt>
    <dgm:pt modelId="{BE41678D-6DC5-451A-A5B1-18D29D13643C}" type="pres">
      <dgm:prSet presAssocID="{486CFA09-C636-4C21-9564-8D335AB97804}" presName="space" presStyleCnt="0"/>
      <dgm:spPr/>
    </dgm:pt>
    <dgm:pt modelId="{184E69E1-4C1B-49DA-9FD7-3DAD14526F06}" type="pres">
      <dgm:prSet presAssocID="{8122040B-3524-4F5E-A6F1-B7275DCDEFD0}" presName="composite" presStyleCnt="0"/>
      <dgm:spPr/>
    </dgm:pt>
    <dgm:pt modelId="{19DEADEA-5FA4-4257-BBB7-E18DFEEDC95B}" type="pres">
      <dgm:prSet presAssocID="{8122040B-3524-4F5E-A6F1-B7275DCDEFD0}" presName="parTx" presStyleLbl="alignNode1" presStyleIdx="3" presStyleCnt="5">
        <dgm:presLayoutVars>
          <dgm:chMax val="0"/>
          <dgm:chPref val="0"/>
        </dgm:presLayoutVars>
      </dgm:prSet>
      <dgm:spPr/>
    </dgm:pt>
    <dgm:pt modelId="{18ED8800-1872-42EB-BE01-9D323DA0879A}" type="pres">
      <dgm:prSet presAssocID="{8122040B-3524-4F5E-A6F1-B7275DCDEFD0}" presName="desTx" presStyleLbl="alignAccFollowNode1" presStyleIdx="3" presStyleCnt="5">
        <dgm:presLayoutVars/>
      </dgm:prSet>
      <dgm:spPr/>
    </dgm:pt>
    <dgm:pt modelId="{2B8F1CAC-5686-4E4A-AFCD-00695D08438E}" type="pres">
      <dgm:prSet presAssocID="{82C267E7-A8DE-4CD9-8D22-FAAC2DF8944C}" presName="space" presStyleCnt="0"/>
      <dgm:spPr/>
    </dgm:pt>
    <dgm:pt modelId="{B3C9A313-6BD2-4394-A0CF-86E6C7A296FA}" type="pres">
      <dgm:prSet presAssocID="{0302506A-A39D-4800-A53F-9C12E5707137}" presName="composite" presStyleCnt="0"/>
      <dgm:spPr/>
    </dgm:pt>
    <dgm:pt modelId="{893C7735-FF68-48C8-8A0A-7EEF3F081BDA}" type="pres">
      <dgm:prSet presAssocID="{0302506A-A39D-4800-A53F-9C12E5707137}" presName="parTx" presStyleLbl="alignNode1" presStyleIdx="4" presStyleCnt="5">
        <dgm:presLayoutVars>
          <dgm:chMax val="0"/>
          <dgm:chPref val="0"/>
        </dgm:presLayoutVars>
      </dgm:prSet>
      <dgm:spPr/>
    </dgm:pt>
    <dgm:pt modelId="{7C75905A-610B-47F6-B832-70C26835135A}" type="pres">
      <dgm:prSet presAssocID="{0302506A-A39D-4800-A53F-9C12E5707137}" presName="desTx" presStyleLbl="alignAccFollowNode1" presStyleIdx="4" presStyleCnt="5">
        <dgm:presLayoutVars/>
      </dgm:prSet>
      <dgm:spPr/>
    </dgm:pt>
  </dgm:ptLst>
  <dgm:cxnLst>
    <dgm:cxn modelId="{E1368405-CBAD-4822-A4B0-D9EE256BC914}" type="presOf" srcId="{0302506A-A39D-4800-A53F-9C12E5707137}" destId="{893C7735-FF68-48C8-8A0A-7EEF3F081BDA}" srcOrd="0" destOrd="0" presId="urn:microsoft.com/office/officeart/2016/7/layout/ChevronBlockProcess"/>
    <dgm:cxn modelId="{F265AD0D-2E7F-4520-A0A3-10FC0C2CA8A6}" type="presOf" srcId="{A6E85128-FBB5-4158-B4DC-139A106177A9}" destId="{845852C7-BA99-4595-AAE1-CAD9750083E1}" srcOrd="0" destOrd="0" presId="urn:microsoft.com/office/officeart/2016/7/layout/ChevronBlockProcess"/>
    <dgm:cxn modelId="{4196FF19-7D30-4784-9FB6-A488F44F9FB0}" srcId="{8122040B-3524-4F5E-A6F1-B7275DCDEFD0}" destId="{950A66B3-3544-44FF-A660-85902067598C}" srcOrd="0" destOrd="0" parTransId="{15B342B0-A49A-4D6B-832E-E0A13C573BA4}" sibTransId="{ED873E8E-B036-4AA5-A7C0-192A0201556F}"/>
    <dgm:cxn modelId="{71E00327-2A8C-4E0F-B016-4587266D95ED}" type="presOf" srcId="{9AEAEDBE-3D94-47F0-9607-ADFAB0F2D5D1}" destId="{9305952F-A178-4B92-8046-6022F31D499B}" srcOrd="0" destOrd="0" presId="urn:microsoft.com/office/officeart/2016/7/layout/ChevronBlockProcess"/>
    <dgm:cxn modelId="{F4227729-F265-4FE0-8B3A-50C9477FFAF0}" srcId="{9AEAEDBE-3D94-47F0-9607-ADFAB0F2D5D1}" destId="{0302506A-A39D-4800-A53F-9C12E5707137}" srcOrd="4" destOrd="0" parTransId="{F7B71FF3-63AD-4BA6-8CEA-E728636B059C}" sibTransId="{D5B6B1BF-7124-4755-9673-8CA781419170}"/>
    <dgm:cxn modelId="{D0B0F72B-127C-4819-A028-86F9233D8BA0}" srcId="{DC66256B-EFD2-42CC-B08C-FD4C91FC6311}" destId="{A6E85128-FBB5-4158-B4DC-139A106177A9}" srcOrd="0" destOrd="0" parTransId="{B15B91F1-21E4-40C9-A5ED-E4827817EE24}" sibTransId="{9E71D256-ED5B-46D7-9DBC-307FBFEE1AC3}"/>
    <dgm:cxn modelId="{B868F733-E2F5-4438-8F8A-374EC889ECDB}" type="presOf" srcId="{DC66256B-EFD2-42CC-B08C-FD4C91FC6311}" destId="{1982C5A0-A44F-42C5-BC68-5FE91E7BD6EA}" srcOrd="0" destOrd="0" presId="urn:microsoft.com/office/officeart/2016/7/layout/ChevronBlockProcess"/>
    <dgm:cxn modelId="{FEBEAD3C-6C8C-456B-BB15-929BB8A4CE5F}" srcId="{1069E8D6-7F84-4E48-9476-C174A6A03396}" destId="{DA8794F8-AA1E-4D6A-9C99-8271A365F31D}" srcOrd="0" destOrd="0" parTransId="{E36267EF-476E-4632-9AFD-3863CF3A69D2}" sibTransId="{8B00DD67-C9C8-4690-9104-87A7ACBB7C31}"/>
    <dgm:cxn modelId="{C5C02360-8EAE-4A7F-8D67-4D22005F5953}" srcId="{9AEAEDBE-3D94-47F0-9607-ADFAB0F2D5D1}" destId="{DC66256B-EFD2-42CC-B08C-FD4C91FC6311}" srcOrd="1" destOrd="0" parTransId="{FA31F1BD-57A8-4E8D-81D1-913896D1ACD9}" sibTransId="{69053B0F-F1C8-4585-83FA-A8BD8DEDD323}"/>
    <dgm:cxn modelId="{823F9B45-AFEF-4676-8A86-290F5D5650C4}" type="presOf" srcId="{1069E8D6-7F84-4E48-9476-C174A6A03396}" destId="{8CD6817F-1DAD-42D7-87F3-A7FAFC9050B6}" srcOrd="0" destOrd="0" presId="urn:microsoft.com/office/officeart/2016/7/layout/ChevronBlockProcess"/>
    <dgm:cxn modelId="{3A75AF69-5AF9-40D8-BE72-8B4C7DA78145}" srcId="{9AEAEDBE-3D94-47F0-9607-ADFAB0F2D5D1}" destId="{8122040B-3524-4F5E-A6F1-B7275DCDEFD0}" srcOrd="3" destOrd="0" parTransId="{50C7B082-6939-48DC-A520-1191E2D334F4}" sibTransId="{82C267E7-A8DE-4CD9-8D22-FAAC2DF8944C}"/>
    <dgm:cxn modelId="{8EDC1F6D-8ACE-4B12-BE24-0E0466FAAAA9}" srcId="{9BF01EA4-22A1-400D-A6BA-30F6779973E1}" destId="{1069E8D6-7F84-4E48-9476-C174A6A03396}" srcOrd="0" destOrd="0" parTransId="{1FD63A4A-26B5-48EE-BF62-EA2E54186D9F}" sibTransId="{45496B19-8A3E-4DC7-AF78-D1632F141295}"/>
    <dgm:cxn modelId="{EFA1D750-4D40-41D4-B534-5CA1B8BAB4C8}" srcId="{4DE3F596-1D90-4231-968E-0CB4CB7ED425}" destId="{2F8A14D9-E2E8-4BBA-90CB-93BF2FA63805}" srcOrd="0" destOrd="0" parTransId="{35C9A284-2181-4D86-848F-B4CB39A30EAF}" sibTransId="{ADC2339B-3588-4044-876E-B87D34AB8486}"/>
    <dgm:cxn modelId="{E5B28F9B-2961-4A0C-BBA7-98E6765DF9C7}" srcId="{9AEAEDBE-3D94-47F0-9607-ADFAB0F2D5D1}" destId="{9BF01EA4-22A1-400D-A6BA-30F6779973E1}" srcOrd="0" destOrd="0" parTransId="{246F5E66-9F3C-48C0-8E9D-AA1CD644CF6B}" sibTransId="{893DE3D4-4558-4D4D-B558-E9FAD7E35527}"/>
    <dgm:cxn modelId="{2DEFC3B1-E5F8-4A43-B61F-712D625D5746}" srcId="{9AEAEDBE-3D94-47F0-9607-ADFAB0F2D5D1}" destId="{4DE3F596-1D90-4231-968E-0CB4CB7ED425}" srcOrd="2" destOrd="0" parTransId="{50752AE1-94F1-424A-BAE0-4D819C0B394D}" sibTransId="{486CFA09-C636-4C21-9564-8D335AB97804}"/>
    <dgm:cxn modelId="{42E68CB3-6560-44E4-AAED-18D16488618C}" type="presOf" srcId="{2F8A14D9-E2E8-4BBA-90CB-93BF2FA63805}" destId="{B6544366-F0EF-4437-93EF-240FF7445973}" srcOrd="0" destOrd="0" presId="urn:microsoft.com/office/officeart/2016/7/layout/ChevronBlockProcess"/>
    <dgm:cxn modelId="{6F3F67B7-1674-47EA-83E7-D2D7459A8C4B}" type="presOf" srcId="{4DE3F596-1D90-4231-968E-0CB4CB7ED425}" destId="{6598156A-BC0A-4C1F-BD07-3A4CA5DE93D1}" srcOrd="0" destOrd="0" presId="urn:microsoft.com/office/officeart/2016/7/layout/ChevronBlockProcess"/>
    <dgm:cxn modelId="{95D0A3BB-FE03-4E3E-AB95-3115398C4FB7}" srcId="{0302506A-A39D-4800-A53F-9C12E5707137}" destId="{138F4B68-7E4B-4C62-8ECA-EED271AC48E1}" srcOrd="0" destOrd="0" parTransId="{060501FE-BE5E-4523-833D-88C229DA25CF}" sibTransId="{14E7D9D9-D25C-49EA-9D40-11EA1C0398E6}"/>
    <dgm:cxn modelId="{ED868EC6-86DB-41DF-AA83-60C77DDF93CD}" type="presOf" srcId="{950A66B3-3544-44FF-A660-85902067598C}" destId="{18ED8800-1872-42EB-BE01-9D323DA0879A}" srcOrd="0" destOrd="0" presId="urn:microsoft.com/office/officeart/2016/7/layout/ChevronBlockProcess"/>
    <dgm:cxn modelId="{81EC09DD-4398-4E76-BBDC-801997E625C9}" type="presOf" srcId="{8122040B-3524-4F5E-A6F1-B7275DCDEFD0}" destId="{19DEADEA-5FA4-4257-BBB7-E18DFEEDC95B}" srcOrd="0" destOrd="0" presId="urn:microsoft.com/office/officeart/2016/7/layout/ChevronBlockProcess"/>
    <dgm:cxn modelId="{854713E3-A9B1-4C17-ADD6-FFE99619DD1C}" type="presOf" srcId="{9BF01EA4-22A1-400D-A6BA-30F6779973E1}" destId="{EF874C96-9E34-4BC0-B29C-76F10A56013B}" srcOrd="0" destOrd="0" presId="urn:microsoft.com/office/officeart/2016/7/layout/ChevronBlockProcess"/>
    <dgm:cxn modelId="{CA0E3FFC-64AC-4668-AFCD-0DE1DB2B0C97}" type="presOf" srcId="{DA8794F8-AA1E-4D6A-9C99-8271A365F31D}" destId="{8CD6817F-1DAD-42D7-87F3-A7FAFC9050B6}" srcOrd="0" destOrd="1" presId="urn:microsoft.com/office/officeart/2016/7/layout/ChevronBlockProcess"/>
    <dgm:cxn modelId="{19B5E3FD-169C-4915-A34C-1BF30A91ECBE}" type="presOf" srcId="{138F4B68-7E4B-4C62-8ECA-EED271AC48E1}" destId="{7C75905A-610B-47F6-B832-70C26835135A}" srcOrd="0" destOrd="0" presId="urn:microsoft.com/office/officeart/2016/7/layout/ChevronBlockProcess"/>
    <dgm:cxn modelId="{1C8CC6C3-D2E5-4BF1-8FC2-A6D286D5A6A1}" type="presParOf" srcId="{9305952F-A178-4B92-8046-6022F31D499B}" destId="{15426BF3-A78C-4E44-9102-AA14A009CF18}" srcOrd="0" destOrd="0" presId="urn:microsoft.com/office/officeart/2016/7/layout/ChevronBlockProcess"/>
    <dgm:cxn modelId="{53AC459B-753B-478B-9055-1B99C1A08E4F}" type="presParOf" srcId="{15426BF3-A78C-4E44-9102-AA14A009CF18}" destId="{EF874C96-9E34-4BC0-B29C-76F10A56013B}" srcOrd="0" destOrd="0" presId="urn:microsoft.com/office/officeart/2016/7/layout/ChevronBlockProcess"/>
    <dgm:cxn modelId="{FA127063-FDC7-48E9-AA81-4ED9F01355FB}" type="presParOf" srcId="{15426BF3-A78C-4E44-9102-AA14A009CF18}" destId="{8CD6817F-1DAD-42D7-87F3-A7FAFC9050B6}" srcOrd="1" destOrd="0" presId="urn:microsoft.com/office/officeart/2016/7/layout/ChevronBlockProcess"/>
    <dgm:cxn modelId="{3FD87FA8-2E22-4125-A0F4-A40F57C05610}" type="presParOf" srcId="{9305952F-A178-4B92-8046-6022F31D499B}" destId="{2A7530D7-5839-47F5-8F0E-7BAF38E9EB7F}" srcOrd="1" destOrd="0" presId="urn:microsoft.com/office/officeart/2016/7/layout/ChevronBlockProcess"/>
    <dgm:cxn modelId="{2DE81A30-3FE1-405C-95D3-109DCE2F3DE1}" type="presParOf" srcId="{9305952F-A178-4B92-8046-6022F31D499B}" destId="{8B1F8FD9-B69D-4386-921A-F1CB6A7E4BEA}" srcOrd="2" destOrd="0" presId="urn:microsoft.com/office/officeart/2016/7/layout/ChevronBlockProcess"/>
    <dgm:cxn modelId="{8BEE0373-5ED0-4157-B432-BC37CA98D915}" type="presParOf" srcId="{8B1F8FD9-B69D-4386-921A-F1CB6A7E4BEA}" destId="{1982C5A0-A44F-42C5-BC68-5FE91E7BD6EA}" srcOrd="0" destOrd="0" presId="urn:microsoft.com/office/officeart/2016/7/layout/ChevronBlockProcess"/>
    <dgm:cxn modelId="{80FD9AFB-78C7-4318-965E-D6603780A910}" type="presParOf" srcId="{8B1F8FD9-B69D-4386-921A-F1CB6A7E4BEA}" destId="{845852C7-BA99-4595-AAE1-CAD9750083E1}" srcOrd="1" destOrd="0" presId="urn:microsoft.com/office/officeart/2016/7/layout/ChevronBlockProcess"/>
    <dgm:cxn modelId="{66A2E7F4-8899-4845-AAA0-329CA0541F2D}" type="presParOf" srcId="{9305952F-A178-4B92-8046-6022F31D499B}" destId="{D32F40EF-FE33-444E-9CBF-3A0D06D9E921}" srcOrd="3" destOrd="0" presId="urn:microsoft.com/office/officeart/2016/7/layout/ChevronBlockProcess"/>
    <dgm:cxn modelId="{298BCBB2-FE52-4A79-880D-D5459CC97CC2}" type="presParOf" srcId="{9305952F-A178-4B92-8046-6022F31D499B}" destId="{19C5C029-3D19-44AE-A5B0-DFC4E8AF9831}" srcOrd="4" destOrd="0" presId="urn:microsoft.com/office/officeart/2016/7/layout/ChevronBlockProcess"/>
    <dgm:cxn modelId="{A3F12096-A349-49F6-8DFC-F9E7107CDB59}" type="presParOf" srcId="{19C5C029-3D19-44AE-A5B0-DFC4E8AF9831}" destId="{6598156A-BC0A-4C1F-BD07-3A4CA5DE93D1}" srcOrd="0" destOrd="0" presId="urn:microsoft.com/office/officeart/2016/7/layout/ChevronBlockProcess"/>
    <dgm:cxn modelId="{4D76CE31-8496-439C-83C8-20FA33F6F58B}" type="presParOf" srcId="{19C5C029-3D19-44AE-A5B0-DFC4E8AF9831}" destId="{B6544366-F0EF-4437-93EF-240FF7445973}" srcOrd="1" destOrd="0" presId="urn:microsoft.com/office/officeart/2016/7/layout/ChevronBlockProcess"/>
    <dgm:cxn modelId="{07D3DCA5-0D92-4D6C-A133-3D800E5128F4}" type="presParOf" srcId="{9305952F-A178-4B92-8046-6022F31D499B}" destId="{BE41678D-6DC5-451A-A5B1-18D29D13643C}" srcOrd="5" destOrd="0" presId="urn:microsoft.com/office/officeart/2016/7/layout/ChevronBlockProcess"/>
    <dgm:cxn modelId="{AED37B65-3D93-4C94-9593-61EC8CB6D89E}" type="presParOf" srcId="{9305952F-A178-4B92-8046-6022F31D499B}" destId="{184E69E1-4C1B-49DA-9FD7-3DAD14526F06}" srcOrd="6" destOrd="0" presId="urn:microsoft.com/office/officeart/2016/7/layout/ChevronBlockProcess"/>
    <dgm:cxn modelId="{2497E9BF-BC28-4DF4-8980-EFCB4100ACEF}" type="presParOf" srcId="{184E69E1-4C1B-49DA-9FD7-3DAD14526F06}" destId="{19DEADEA-5FA4-4257-BBB7-E18DFEEDC95B}" srcOrd="0" destOrd="0" presId="urn:microsoft.com/office/officeart/2016/7/layout/ChevronBlockProcess"/>
    <dgm:cxn modelId="{C8947E31-A732-4B24-BA75-38D5C5E93A27}" type="presParOf" srcId="{184E69E1-4C1B-49DA-9FD7-3DAD14526F06}" destId="{18ED8800-1872-42EB-BE01-9D323DA0879A}" srcOrd="1" destOrd="0" presId="urn:microsoft.com/office/officeart/2016/7/layout/ChevronBlockProcess"/>
    <dgm:cxn modelId="{887BA51B-9490-427F-9245-CB186CC77CB1}" type="presParOf" srcId="{9305952F-A178-4B92-8046-6022F31D499B}" destId="{2B8F1CAC-5686-4E4A-AFCD-00695D08438E}" srcOrd="7" destOrd="0" presId="urn:microsoft.com/office/officeart/2016/7/layout/ChevronBlockProcess"/>
    <dgm:cxn modelId="{47D80943-5F37-4CBA-BCA7-9F54312B97D0}" type="presParOf" srcId="{9305952F-A178-4B92-8046-6022F31D499B}" destId="{B3C9A313-6BD2-4394-A0CF-86E6C7A296FA}" srcOrd="8" destOrd="0" presId="urn:microsoft.com/office/officeart/2016/7/layout/ChevronBlockProcess"/>
    <dgm:cxn modelId="{F699A36E-F9D0-4B2A-84A1-BC78CC995DCF}" type="presParOf" srcId="{B3C9A313-6BD2-4394-A0CF-86E6C7A296FA}" destId="{893C7735-FF68-48C8-8A0A-7EEF3F081BDA}" srcOrd="0" destOrd="0" presId="urn:microsoft.com/office/officeart/2016/7/layout/ChevronBlockProcess"/>
    <dgm:cxn modelId="{4352CF5C-451D-4184-A408-361FE19A5476}" type="presParOf" srcId="{B3C9A313-6BD2-4394-A0CF-86E6C7A296FA}" destId="{7C75905A-610B-47F6-B832-70C26835135A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74C96-9E34-4BC0-B29C-76F10A56013B}">
      <dsp:nvSpPr>
        <dsp:cNvPr id="0" name=""/>
        <dsp:cNvSpPr/>
      </dsp:nvSpPr>
      <dsp:spPr>
        <a:xfrm>
          <a:off x="8879" y="871504"/>
          <a:ext cx="2141589" cy="642476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28" tIns="79328" rIns="79328" bIns="7932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Download</a:t>
          </a:r>
        </a:p>
      </dsp:txBody>
      <dsp:txXfrm>
        <a:off x="201622" y="871504"/>
        <a:ext cx="1756103" cy="642476"/>
      </dsp:txXfrm>
    </dsp:sp>
    <dsp:sp modelId="{8CD6817F-1DAD-42D7-87F3-A7FAFC9050B6}">
      <dsp:nvSpPr>
        <dsp:cNvPr id="0" name=""/>
        <dsp:cNvSpPr/>
      </dsp:nvSpPr>
      <dsp:spPr>
        <a:xfrm>
          <a:off x="8879" y="1513981"/>
          <a:ext cx="1948846" cy="197203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02" tIns="154002" rIns="154002" bIns="308004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Download files from repo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https://github.com/HL7-DaVinci/test-ehr</a:t>
          </a:r>
        </a:p>
      </dsp:txBody>
      <dsp:txXfrm>
        <a:off x="8879" y="1513981"/>
        <a:ext cx="1948846" cy="1972037"/>
      </dsp:txXfrm>
    </dsp:sp>
    <dsp:sp modelId="{1982C5A0-A44F-42C5-BC68-5FE91E7BD6EA}">
      <dsp:nvSpPr>
        <dsp:cNvPr id="0" name=""/>
        <dsp:cNvSpPr/>
      </dsp:nvSpPr>
      <dsp:spPr>
        <a:xfrm>
          <a:off x="2097942" y="871504"/>
          <a:ext cx="2141589" cy="642476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28" tIns="79328" rIns="79328" bIns="7932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Unzip</a:t>
          </a:r>
        </a:p>
      </dsp:txBody>
      <dsp:txXfrm>
        <a:off x="2290685" y="871504"/>
        <a:ext cx="1756103" cy="642476"/>
      </dsp:txXfrm>
    </dsp:sp>
    <dsp:sp modelId="{845852C7-BA99-4595-AAE1-CAD9750083E1}">
      <dsp:nvSpPr>
        <dsp:cNvPr id="0" name=""/>
        <dsp:cNvSpPr/>
      </dsp:nvSpPr>
      <dsp:spPr>
        <a:xfrm>
          <a:off x="2097942" y="1513981"/>
          <a:ext cx="1948846" cy="197203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02" tIns="154002" rIns="154002" bIns="308004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Unzip the files</a:t>
          </a:r>
        </a:p>
      </dsp:txBody>
      <dsp:txXfrm>
        <a:off x="2097942" y="1513981"/>
        <a:ext cx="1948846" cy="1972037"/>
      </dsp:txXfrm>
    </dsp:sp>
    <dsp:sp modelId="{6598156A-BC0A-4C1F-BD07-3A4CA5DE93D1}">
      <dsp:nvSpPr>
        <dsp:cNvPr id="0" name=""/>
        <dsp:cNvSpPr/>
      </dsp:nvSpPr>
      <dsp:spPr>
        <a:xfrm>
          <a:off x="4187005" y="871504"/>
          <a:ext cx="2141589" cy="642476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28" tIns="79328" rIns="79328" bIns="7932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Open</a:t>
          </a:r>
        </a:p>
      </dsp:txBody>
      <dsp:txXfrm>
        <a:off x="4379748" y="871504"/>
        <a:ext cx="1756103" cy="642476"/>
      </dsp:txXfrm>
    </dsp:sp>
    <dsp:sp modelId="{B6544366-F0EF-4437-93EF-240FF7445973}">
      <dsp:nvSpPr>
        <dsp:cNvPr id="0" name=""/>
        <dsp:cNvSpPr/>
      </dsp:nvSpPr>
      <dsp:spPr>
        <a:xfrm>
          <a:off x="4187005" y="1513981"/>
          <a:ext cx="1948846" cy="197203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02" tIns="154002" rIns="154002" bIns="308004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Open Command Prompt</a:t>
          </a:r>
        </a:p>
      </dsp:txBody>
      <dsp:txXfrm>
        <a:off x="4187005" y="1513981"/>
        <a:ext cx="1948846" cy="1972037"/>
      </dsp:txXfrm>
    </dsp:sp>
    <dsp:sp modelId="{19DEADEA-5FA4-4257-BBB7-E18DFEEDC95B}">
      <dsp:nvSpPr>
        <dsp:cNvPr id="0" name=""/>
        <dsp:cNvSpPr/>
      </dsp:nvSpPr>
      <dsp:spPr>
        <a:xfrm>
          <a:off x="6276068" y="871504"/>
          <a:ext cx="2141589" cy="642476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28" tIns="79328" rIns="79328" bIns="7932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Type</a:t>
          </a:r>
        </a:p>
      </dsp:txBody>
      <dsp:txXfrm>
        <a:off x="6468811" y="871504"/>
        <a:ext cx="1756103" cy="642476"/>
      </dsp:txXfrm>
    </dsp:sp>
    <dsp:sp modelId="{18ED8800-1872-42EB-BE01-9D323DA0879A}">
      <dsp:nvSpPr>
        <dsp:cNvPr id="0" name=""/>
        <dsp:cNvSpPr/>
      </dsp:nvSpPr>
      <dsp:spPr>
        <a:xfrm>
          <a:off x="6276068" y="1513981"/>
          <a:ext cx="1948846" cy="197203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02" tIns="154002" rIns="154002" bIns="308004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Type command gradle appRun</a:t>
          </a:r>
        </a:p>
      </dsp:txBody>
      <dsp:txXfrm>
        <a:off x="6276068" y="1513981"/>
        <a:ext cx="1948846" cy="1972037"/>
      </dsp:txXfrm>
    </dsp:sp>
    <dsp:sp modelId="{893C7735-FF68-48C8-8A0A-7EEF3F081BDA}">
      <dsp:nvSpPr>
        <dsp:cNvPr id="0" name=""/>
        <dsp:cNvSpPr/>
      </dsp:nvSpPr>
      <dsp:spPr>
        <a:xfrm>
          <a:off x="8365131" y="871504"/>
          <a:ext cx="2141589" cy="642476"/>
        </a:xfrm>
        <a:prstGeom prst="chevron">
          <a:avLst>
            <a:gd name="adj" fmla="val 3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28" tIns="79328" rIns="79328" bIns="7932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Go</a:t>
          </a:r>
        </a:p>
      </dsp:txBody>
      <dsp:txXfrm>
        <a:off x="8557874" y="871504"/>
        <a:ext cx="1756103" cy="642476"/>
      </dsp:txXfrm>
    </dsp:sp>
    <dsp:sp modelId="{7C75905A-610B-47F6-B832-70C26835135A}">
      <dsp:nvSpPr>
        <dsp:cNvPr id="0" name=""/>
        <dsp:cNvSpPr/>
      </dsp:nvSpPr>
      <dsp:spPr>
        <a:xfrm>
          <a:off x="8365131" y="1513981"/>
          <a:ext cx="1948846" cy="1972037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02" tIns="154002" rIns="154002" bIns="308004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Go to your web browser localhost:8080/test-her</a:t>
          </a:r>
        </a:p>
      </dsp:txBody>
      <dsp:txXfrm>
        <a:off x="8365131" y="1513981"/>
        <a:ext cx="1948846" cy="1972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66733" cy="4274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7" y="1"/>
            <a:ext cx="3066733" cy="4274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475BE-33C5-4355-A03E-A856D6BD222D}" type="datetimeFigureOut">
              <a:rPr lang="en-US" smtClean="0"/>
              <a:t>9/11/2020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065213"/>
            <a:ext cx="5111750" cy="2874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100305"/>
            <a:ext cx="5661660" cy="335479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092629"/>
            <a:ext cx="3066733" cy="427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7" y="8092629"/>
            <a:ext cx="3066733" cy="427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37975-B254-48C2-9387-D1CD93F92D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8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HL7 Connectathon 22 happened in Atlanta during the Sept 14</a:t>
            </a:r>
            <a:r>
              <a:rPr lang="en-US" baseline="30000" dirty="0"/>
              <a:t>th</a:t>
            </a:r>
            <a:r>
              <a:rPr lang="en-US" dirty="0"/>
              <a:t> and 15</a:t>
            </a:r>
            <a:r>
              <a:rPr lang="en-US" baseline="30000" dirty="0"/>
              <a:t>th</a:t>
            </a:r>
            <a:r>
              <a:rPr lang="en-US" dirty="0"/>
              <a:t> weekend. There were more than 40 different tracks that participated and about 700 </a:t>
            </a:r>
            <a:r>
              <a:rPr lang="en-US" dirty="0" err="1"/>
              <a:t>fhir</a:t>
            </a:r>
            <a:r>
              <a:rPr lang="en-US" dirty="0"/>
              <a:t> developers who came together to work on different tracks for various use cases. </a:t>
            </a:r>
          </a:p>
          <a:p>
            <a:endParaRPr lang="en-US" dirty="0"/>
          </a:p>
          <a:p>
            <a:r>
              <a:rPr lang="en-US" dirty="0"/>
              <a:t>Show the confluence page:</a:t>
            </a:r>
          </a:p>
          <a:p>
            <a:endParaRPr lang="en-US" dirty="0"/>
          </a:p>
          <a:p>
            <a:r>
              <a:rPr lang="en-US" dirty="0"/>
              <a:t>Our track was number 36 lead by David and Tom from Colonial 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37975-B254-48C2-9387-D1CD93F92D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4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E38EC5-E957-4036-9CDC-29F578D12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6"/>
            <a:ext cx="12192000" cy="6856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08B634-A97B-46F9-A7AE-2084D0B99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576" y="4404831"/>
            <a:ext cx="11356848" cy="915667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rgbClr val="25377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5E2B4-AF18-4949-A3E2-C273D66FF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8000" y="5407030"/>
            <a:ext cx="4197928" cy="3651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25377B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DD1B918-FC86-4C6E-A407-57F7004DAF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6074" y="5407030"/>
            <a:ext cx="4114800" cy="3651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25377B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C184428-3AAA-4503-BB7A-0D262830C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0160" y="6636386"/>
            <a:ext cx="11785600" cy="221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5943600" algn="ctr"/>
              </a:tabLst>
            </a:pPr>
            <a:r>
              <a:rPr lang="en-US"/>
              <a:t>Document #: EMDI-180-FHIR_Connectathon 101_Sept_2020-v1.0.    Information in this presentation is proprietary and confidential in Scope Infotech, Inc.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C4D832-9C6E-40B5-A7BB-7FE665DA3528}"/>
              </a:ext>
            </a:extLst>
          </p:cNvPr>
          <p:cNvSpPr txBox="1"/>
          <p:nvPr userDrawn="1"/>
        </p:nvSpPr>
        <p:spPr>
          <a:xfrm>
            <a:off x="-52250" y="93735"/>
            <a:ext cx="20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en-US" sz="900" i="1" dirty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t>Template #: EXEC-TEMP-148-v3.0</a:t>
            </a:r>
          </a:p>
          <a:p>
            <a:pPr algn="l">
              <a:defRPr/>
            </a:pPr>
            <a:r>
              <a:rPr lang="en-US" sz="900" i="1" dirty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t>Template Last Updated: 09/05/2019 </a:t>
            </a:r>
          </a:p>
        </p:txBody>
      </p:sp>
    </p:spTree>
    <p:extLst>
      <p:ext uri="{BB962C8B-B14F-4D97-AF65-F5344CB8AC3E}">
        <p14:creationId xmlns:p14="http://schemas.microsoft.com/office/powerpoint/2010/main" val="371675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B91C9-0551-4342-919D-FAA9ACC11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0160" y="6636386"/>
            <a:ext cx="11785600" cy="221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5943600" algn="ctr"/>
              </a:tabLst>
            </a:pPr>
            <a:r>
              <a:rPr lang="en-US"/>
              <a:t>Document #: EMDI-180-FHIR_Connectathon 101_Sept_2020-v1.0.    Information in this presentation is proprietary and confidential in Scope Infotech, Inc.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D8B2E-5EE6-4608-B505-33DC2936A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600" y="6636385"/>
            <a:ext cx="426720" cy="221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08AC0A-19C0-4AE4-8F91-C7FFF2D958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9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431370" y="332657"/>
            <a:ext cx="92880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508000" y="1828800"/>
            <a:ext cx="5486400" cy="46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76237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2325"/>
              <a:buChar char="■"/>
              <a:defRPr sz="2800"/>
            </a:lvl1pPr>
            <a:lvl2pPr marL="914400" lvl="1" indent="-335915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690"/>
              <a:buChar char="➢"/>
              <a:defRPr sz="2400"/>
            </a:lvl2pPr>
            <a:lvl3pPr marL="1371600" lvl="2" indent="-31241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320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800"/>
            </a:lvl4pPr>
            <a:lvl5pPr marL="2286000" lvl="4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✓"/>
              <a:defRPr sz="1800"/>
            </a:lvl5pPr>
            <a:lvl6pPr marL="2743200" lvl="5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✓"/>
              <a:defRPr sz="1800"/>
            </a:lvl6pPr>
            <a:lvl7pPr marL="3200400" lvl="6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✓"/>
              <a:defRPr sz="1800"/>
            </a:lvl7pPr>
            <a:lvl8pPr marL="3657600" lvl="7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✓"/>
              <a:defRPr sz="1800"/>
            </a:lvl8pPr>
            <a:lvl9pPr marL="4114800" lvl="8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✓"/>
              <a:defRPr sz="1800"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2"/>
          </p:nvPr>
        </p:nvSpPr>
        <p:spPr>
          <a:xfrm>
            <a:off x="6197600" y="1828800"/>
            <a:ext cx="5486400" cy="46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76237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2325"/>
              <a:buChar char="■"/>
              <a:defRPr sz="2800"/>
            </a:lvl1pPr>
            <a:lvl2pPr marL="914400" lvl="1" indent="-335915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690"/>
              <a:buChar char="➢"/>
              <a:defRPr sz="2400"/>
            </a:lvl2pPr>
            <a:lvl3pPr marL="1371600" lvl="2" indent="-31241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320"/>
              <a:buChar char="■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800"/>
            </a:lvl4pPr>
            <a:lvl5pPr marL="2286000" lvl="4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✓"/>
              <a:defRPr sz="1800"/>
            </a:lvl5pPr>
            <a:lvl6pPr marL="2743200" lvl="5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✓"/>
              <a:defRPr sz="1800"/>
            </a:lvl6pPr>
            <a:lvl7pPr marL="3200400" lvl="6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✓"/>
              <a:defRPr sz="1800"/>
            </a:lvl7pPr>
            <a:lvl8pPr marL="3657600" lvl="7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✓"/>
              <a:defRPr sz="1800"/>
            </a:lvl8pPr>
            <a:lvl9pPr marL="4114800" lvl="8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✓"/>
              <a:defRPr sz="1800"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239349" y="6304236"/>
            <a:ext cx="960107" cy="221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2568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#: EMDI-180-FHIR_Connectathon 101_Sept_2020-v1.0.    Information in this presentation is proprietary and confidential in Scope Infotech,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CA9D-AB25-4142-8ED4-8175E52F7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97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13261" y="1575808"/>
            <a:ext cx="5040000" cy="416125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>
                <a:schemeClr val="accent3"/>
              </a:buClr>
              <a:buSzPct val="100000"/>
              <a:buFont typeface="LucidaGrande" charset="0"/>
              <a:buChar char="▸"/>
              <a:defRPr sz="1500"/>
            </a:lvl1pPr>
            <a:lvl2pPr>
              <a:buClr>
                <a:schemeClr val="accent3"/>
              </a:buClr>
              <a:defRPr sz="1500"/>
            </a:lvl2pPr>
            <a:lvl3pPr>
              <a:buClr>
                <a:schemeClr val="accent3"/>
              </a:buClr>
              <a:defRPr sz="1500"/>
            </a:lvl3pPr>
            <a:lvl4pPr>
              <a:buClr>
                <a:schemeClr val="accent3"/>
              </a:buClr>
              <a:defRPr sz="1500"/>
            </a:lvl4pPr>
            <a:lvl5pPr>
              <a:buClr>
                <a:schemeClr val="accent3"/>
              </a:buClr>
              <a:defRPr sz="1500"/>
            </a:lvl5pPr>
            <a:lvl6pPr marL="2334331" indent="-212213">
              <a:buClr>
                <a:schemeClr val="accent3"/>
              </a:buClr>
              <a:buFont typeface=".HelveticaNeueDeskInterface-Regular" charset="-120"/>
              <a:buChar char="–"/>
              <a:defRPr sz="1500">
                <a:solidFill>
                  <a:schemeClr val="accent6"/>
                </a:solidFill>
              </a:defRPr>
            </a:lvl6pPr>
            <a:lvl7pPr>
              <a:buClr>
                <a:schemeClr val="accent3"/>
              </a:buClr>
              <a:defRPr sz="1500">
                <a:solidFill>
                  <a:schemeClr val="accent6"/>
                </a:solidFill>
              </a:defRPr>
            </a:lvl7pPr>
            <a:lvl8pPr marL="3183179" indent="-212213">
              <a:buClr>
                <a:schemeClr val="accent3"/>
              </a:buClr>
              <a:buFont typeface=".HelveticaNeueDeskInterface-Regular" charset="-120"/>
              <a:buChar char="–"/>
              <a:defRPr sz="1500">
                <a:solidFill>
                  <a:schemeClr val="accent6"/>
                </a:solidFill>
              </a:defRPr>
            </a:lvl8pPr>
            <a:lvl9pPr>
              <a:buClr>
                <a:schemeClr val="accent3"/>
              </a:buClr>
              <a:defRPr sz="1500">
                <a:solidFill>
                  <a:schemeClr val="accent6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259639" y="1575808"/>
            <a:ext cx="5040000" cy="4161255"/>
          </a:xfrm>
          <a:prstGeom prst="rect">
            <a:avLst/>
          </a:prstGeom>
        </p:spPr>
        <p:txBody>
          <a:bodyPr>
            <a:noAutofit/>
          </a:bodyPr>
          <a:lstStyle>
            <a:lvl1pPr marL="318317" indent="-318317">
              <a:buClr>
                <a:schemeClr val="accent3"/>
              </a:buClr>
              <a:buSzPct val="100000"/>
              <a:buFont typeface="LucidaGrande" charset="0"/>
              <a:buChar char="▸"/>
              <a:defRPr sz="1500"/>
            </a:lvl1pPr>
            <a:lvl2pPr>
              <a:buClr>
                <a:schemeClr val="accent3"/>
              </a:buClr>
              <a:defRPr sz="1500"/>
            </a:lvl2pPr>
            <a:lvl3pPr>
              <a:buClr>
                <a:schemeClr val="accent3"/>
              </a:buClr>
              <a:defRPr sz="1500"/>
            </a:lvl3pPr>
            <a:lvl4pPr>
              <a:buClr>
                <a:schemeClr val="accent3"/>
              </a:buClr>
              <a:defRPr sz="1500"/>
            </a:lvl4pPr>
            <a:lvl5pPr>
              <a:buClr>
                <a:schemeClr val="accent3"/>
              </a:buClr>
              <a:defRPr sz="1500"/>
            </a:lvl5pPr>
            <a:lvl6pPr marL="2334331" indent="-212213">
              <a:buClr>
                <a:schemeClr val="accent3"/>
              </a:buClr>
              <a:buFont typeface=".HelveticaNeueDeskInterface-Regular" charset="-120"/>
              <a:buChar char="–"/>
              <a:defRPr sz="1500">
                <a:solidFill>
                  <a:schemeClr val="accent6"/>
                </a:solidFill>
              </a:defRPr>
            </a:lvl6pPr>
            <a:lvl7pPr>
              <a:buClr>
                <a:schemeClr val="accent3"/>
              </a:buClr>
              <a:defRPr sz="1500">
                <a:solidFill>
                  <a:schemeClr val="accent6"/>
                </a:solidFill>
              </a:defRPr>
            </a:lvl7pPr>
            <a:lvl8pPr marL="3183179" indent="-212213">
              <a:buClr>
                <a:schemeClr val="accent3"/>
              </a:buClr>
              <a:buFont typeface=".HelveticaNeueDeskInterface-Regular" charset="-120"/>
              <a:buChar char="–"/>
              <a:defRPr sz="1500">
                <a:solidFill>
                  <a:schemeClr val="accent6"/>
                </a:solidFill>
              </a:defRPr>
            </a:lvl8pPr>
            <a:lvl9pPr>
              <a:buClr>
                <a:schemeClr val="accent3"/>
              </a:buClr>
              <a:defRPr sz="1500">
                <a:solidFill>
                  <a:schemeClr val="accent6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1243359" y="5909879"/>
            <a:ext cx="957007" cy="957007"/>
            <a:chOff x="8432498" y="4432398"/>
            <a:chExt cx="717755" cy="717755"/>
          </a:xfrm>
        </p:grpSpPr>
        <p:sp>
          <p:nvSpPr>
            <p:cNvPr id="9" name="Right Triangle 8"/>
            <p:cNvSpPr/>
            <p:nvPr userDrawn="1"/>
          </p:nvSpPr>
          <p:spPr>
            <a:xfrm rot="16200000">
              <a:off x="8432498" y="4432398"/>
              <a:ext cx="717755" cy="717755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216" y="4791276"/>
              <a:ext cx="300165" cy="313771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564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F6A76DD-578D-4D1D-9C83-B7D09EBE0B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"/>
            <a:ext cx="12192000" cy="6856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E48A43-63DD-4537-B876-48B4AC308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2744"/>
            <a:ext cx="12192000" cy="1325563"/>
          </a:xfrm>
        </p:spPr>
        <p:txBody>
          <a:bodyPr>
            <a:normAutofit/>
          </a:bodyPr>
          <a:lstStyle>
            <a:lvl1pPr algn="ctr">
              <a:defRPr lang="en-US" sz="4800" kern="1200" dirty="0">
                <a:solidFill>
                  <a:srgbClr val="25377B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233AA40-801A-4C33-ACDA-22AFE02A2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0160" y="6636386"/>
            <a:ext cx="11785600" cy="221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5943600" algn="ctr"/>
              </a:tabLst>
            </a:pPr>
            <a:r>
              <a:rPr lang="en-US"/>
              <a:t>Document #: EMDI-180-FHIR_Connectathon 101_Sept_2020-v1.0.    Information in this presentation is proprietary and confidential in Scope Infotech, Inc.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FD202E5-1EA4-41A3-8080-71F6B30E3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600" y="6636385"/>
            <a:ext cx="426720" cy="221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08AC0A-19C0-4AE4-8F91-C7FFF2D958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00F3-6CFE-49C7-A015-374CB91313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A45BCA-2F61-463C-A8E9-39EC818C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0"/>
            <a:ext cx="10177272" cy="1014985"/>
          </a:xfrm>
        </p:spPr>
        <p:txBody>
          <a:bodyPr/>
          <a:lstStyle>
            <a:lvl1pPr>
              <a:defRPr>
                <a:solidFill>
                  <a:srgbClr val="25377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FB982-23B0-4503-9DA3-D14031AEB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417320"/>
            <a:ext cx="11439144" cy="475964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latin typeface="Franklin Gothic Book" panose="020B05030201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>
                <a:latin typeface="Franklin Gothic Book" panose="020B05030201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>
                <a:latin typeface="Franklin Gothic Book" panose="020B0503020102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>
                <a:latin typeface="Franklin Gothic Book" panose="020B050302010202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A45B1DB-DEBF-452E-A449-2269C5880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0160" y="6636386"/>
            <a:ext cx="11785600" cy="221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5943600" algn="ctr"/>
              </a:tabLst>
            </a:pPr>
            <a:r>
              <a:rPr lang="en-US"/>
              <a:t>Document #: EMDI-180-FHIR_Connectathon 101_Sept_2020-v1.0.    Information in this presentation is proprietary and confidential in Scope Infotech, Inc.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3FB5981-4668-4643-B4DD-E1CDFEDAB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600" y="6636385"/>
            <a:ext cx="426720" cy="221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08AC0A-19C0-4AE4-8F91-C7FFF2D958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2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F00F3-6CFE-49C7-A015-374CB91313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A45BCA-2F61-463C-A8E9-39EC818C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0"/>
            <a:ext cx="10177272" cy="1014985"/>
          </a:xfrm>
        </p:spPr>
        <p:txBody>
          <a:bodyPr/>
          <a:lstStyle>
            <a:lvl1pPr>
              <a:defRPr>
                <a:solidFill>
                  <a:srgbClr val="25377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FB982-23B0-4503-9DA3-D14031AEBE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4048" y="1417320"/>
            <a:ext cx="11439144" cy="4759643"/>
          </a:xfrm>
        </p:spPr>
        <p:txBody>
          <a:bodyPr/>
          <a:lstStyle>
            <a:lvl1pPr marL="0" indent="0">
              <a:buFontTx/>
              <a:buNone/>
              <a:defRPr>
                <a:latin typeface="Franklin Gothic Book" panose="020B0503020102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>
                <a:latin typeface="Franklin Gothic Book" panose="020B050302010202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>
                <a:latin typeface="Franklin Gothic Book" panose="020B0503020102020204" pitchFamily="34" charset="0"/>
              </a:defRPr>
            </a:lvl3pPr>
            <a:lvl4pPr marL="1600200" indent="-228600">
              <a:buFontTx/>
              <a:buBlip>
                <a:blip r:embed="rId5"/>
              </a:buBlip>
              <a:defRPr>
                <a:latin typeface="Franklin Gothic Book" panose="020B05030201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&lt;Placeholder for Visuals&gt;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599EF31-8077-48C3-A82B-A3331DBB0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0160" y="6636386"/>
            <a:ext cx="11785600" cy="221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5943600" algn="ctr"/>
              </a:tabLst>
            </a:pPr>
            <a:r>
              <a:rPr lang="en-US"/>
              <a:t>Document #: EMDI-180-FHIR_Connectathon 101_Sept_2020-v1.0.    Information in this presentation is proprietary and confidential in Scope Infotech, Inc.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F415A8A-F462-460D-8DFF-3C60E2841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600" y="6636385"/>
            <a:ext cx="426720" cy="221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08AC0A-19C0-4AE4-8F91-C7FFF2D958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1FBE145-D13A-4CD7-9079-8B5001FDF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E23E92F-DB2E-4454-B5AC-62F08E70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0"/>
            <a:ext cx="10177272" cy="1014985"/>
          </a:xfrm>
        </p:spPr>
        <p:txBody>
          <a:bodyPr/>
          <a:lstStyle>
            <a:lvl1pPr>
              <a:defRPr>
                <a:solidFill>
                  <a:srgbClr val="25377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2353E7C-BA39-402F-A0F5-E0F3EAE7A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417320"/>
            <a:ext cx="5635752" cy="475964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latin typeface="Franklin Gothic Book" panose="020B05030201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>
                <a:latin typeface="Franklin Gothic Book" panose="020B05030201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>
                <a:latin typeface="Franklin Gothic Book" panose="020B0503020102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>
                <a:latin typeface="Franklin Gothic Book" panose="020B050302010202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B1598D1-60DB-4483-A5E0-7059D087C2C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72200" y="1417320"/>
            <a:ext cx="5635752" cy="475964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latin typeface="Franklin Gothic Book" panose="020B05030201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>
                <a:latin typeface="Franklin Gothic Book" panose="020B05030201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>
                <a:latin typeface="Franklin Gothic Book" panose="020B0503020102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>
                <a:latin typeface="Franklin Gothic Book" panose="020B050302010202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8949BBE-A274-4767-B3CF-4D345A35B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0160" y="6636386"/>
            <a:ext cx="11785600" cy="221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5943600" algn="ctr"/>
              </a:tabLst>
            </a:pPr>
            <a:r>
              <a:rPr lang="en-US"/>
              <a:t>Document #: EMDI-180-FHIR_Connectathon 101_Sept_2020-v1.0.    Information in this presentation is proprietary and confidential in Scope Infotech, Inc.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B6971A4-3F59-40EB-95F4-9A91FCB0C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600" y="6636385"/>
            <a:ext cx="426720" cy="221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08AC0A-19C0-4AE4-8F91-C7FFF2D958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1FBE145-D13A-4CD7-9079-8B5001FDF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E23E92F-DB2E-4454-B5AC-62F08E70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0"/>
            <a:ext cx="10177272" cy="1014985"/>
          </a:xfrm>
        </p:spPr>
        <p:txBody>
          <a:bodyPr/>
          <a:lstStyle>
            <a:lvl1pPr>
              <a:defRPr>
                <a:solidFill>
                  <a:srgbClr val="25377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2353E7C-BA39-402F-A0F5-E0F3EAE7AA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4048" y="1417320"/>
            <a:ext cx="5635752" cy="4759643"/>
          </a:xfrm>
        </p:spPr>
        <p:txBody>
          <a:bodyPr/>
          <a:lstStyle>
            <a:lvl1pPr marL="0" indent="0">
              <a:buFontTx/>
              <a:buNone/>
              <a:defRPr>
                <a:latin typeface="Franklin Gothic Book" panose="020B0503020102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>
                <a:latin typeface="Franklin Gothic Book" panose="020B050302010202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>
                <a:latin typeface="Franklin Gothic Book" panose="020B0503020102020204" pitchFamily="34" charset="0"/>
              </a:defRPr>
            </a:lvl3pPr>
            <a:lvl4pPr marL="1600200" indent="-228600">
              <a:buFontTx/>
              <a:buBlip>
                <a:blip r:embed="rId5"/>
              </a:buBlip>
              <a:defRPr>
                <a:latin typeface="Franklin Gothic Book" panose="020B05030201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&lt;Placeholder for Visuals&gt;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B1598D1-60DB-4483-A5E0-7059D087C2C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72200" y="1417320"/>
            <a:ext cx="5635752" cy="4759643"/>
          </a:xfrm>
        </p:spPr>
        <p:txBody>
          <a:bodyPr/>
          <a:lstStyle>
            <a:lvl1pPr marL="228600" indent="-228600">
              <a:buFontTx/>
              <a:buBlip>
                <a:blip r:embed="rId5"/>
              </a:buBlip>
              <a:defRPr>
                <a:latin typeface="Franklin Gothic Book" panose="020B0503020102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>
                <a:latin typeface="Franklin Gothic Book" panose="020B0503020102020204" pitchFamily="34" charset="0"/>
              </a:defRPr>
            </a:lvl2pPr>
            <a:lvl3pPr marL="1143000" indent="-228600">
              <a:buFontTx/>
              <a:buBlip>
                <a:blip r:embed="rId4"/>
              </a:buBlip>
              <a:defRPr>
                <a:latin typeface="Franklin Gothic Book" panose="020B0503020102020204" pitchFamily="34" charset="0"/>
              </a:defRPr>
            </a:lvl3pPr>
            <a:lvl4pPr marL="1600200" indent="-228600">
              <a:buFontTx/>
              <a:buBlip>
                <a:blip r:embed="rId5"/>
              </a:buBlip>
              <a:defRPr>
                <a:latin typeface="Franklin Gothic Book" panose="020B05030201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7938F9D-8C34-4E5C-A6B6-3A402E87C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0160" y="6636386"/>
            <a:ext cx="11785600" cy="221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5943600" algn="ctr"/>
              </a:tabLst>
            </a:pPr>
            <a:r>
              <a:rPr lang="en-US"/>
              <a:t>Document #: EMDI-180-FHIR_Connectathon 101_Sept_2020-v1.0.    Information in this presentation is proprietary and confidential in Scope Infotech, Inc.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1843561-308C-46AE-80E7-04BE9FF78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600" y="6636385"/>
            <a:ext cx="426720" cy="221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08AC0A-19C0-4AE4-8F91-C7FFF2D958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8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1FBE145-D13A-4CD7-9079-8B5001FDF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E23E92F-DB2E-4454-B5AC-62F08E70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0"/>
            <a:ext cx="10177272" cy="1014985"/>
          </a:xfrm>
        </p:spPr>
        <p:txBody>
          <a:bodyPr/>
          <a:lstStyle>
            <a:lvl1pPr>
              <a:defRPr>
                <a:solidFill>
                  <a:srgbClr val="25377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2353E7C-BA39-402F-A0F5-E0F3EAE7A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417320"/>
            <a:ext cx="5635752" cy="475964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latin typeface="Franklin Gothic Book" panose="020B05030201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>
                <a:latin typeface="Franklin Gothic Book" panose="020B05030201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>
                <a:latin typeface="Franklin Gothic Book" panose="020B0503020102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>
                <a:latin typeface="Franklin Gothic Book" panose="020B050302010202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B1598D1-60DB-4483-A5E0-7059D087C2C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72200" y="1417320"/>
            <a:ext cx="5635752" cy="4759643"/>
          </a:xfrm>
        </p:spPr>
        <p:txBody>
          <a:bodyPr/>
          <a:lstStyle>
            <a:lvl1pPr marL="0" indent="0">
              <a:buFontTx/>
              <a:buNone/>
              <a:defRPr>
                <a:latin typeface="Franklin Gothic Book" panose="020B05030201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>
                <a:latin typeface="Franklin Gothic Book" panose="020B05030201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>
                <a:latin typeface="Franklin Gothic Book" panose="020B0503020102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>
                <a:latin typeface="Franklin Gothic Book" panose="020B050302010202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&lt;Placeholder for Visuals&gt;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E384CA5-60AD-48C9-B2B9-95E7C070E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0160" y="6636386"/>
            <a:ext cx="11785600" cy="221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5943600" algn="ctr"/>
              </a:tabLst>
            </a:pPr>
            <a:r>
              <a:rPr lang="en-US"/>
              <a:t>Document #: EMDI-180-FHIR_Connectathon 101_Sept_2020-v1.0.    Information in this presentation is proprietary and confidential in Scope Infotech, Inc.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1225AE7-D6FC-49DF-9952-94C97C9BE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600" y="6636385"/>
            <a:ext cx="426720" cy="221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08AC0A-19C0-4AE4-8F91-C7FFF2D958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A8CD678-4C58-4307-9EC5-B3B098243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44F67-FD81-403C-98A0-78E4475E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048" y="1366838"/>
            <a:ext cx="5613527" cy="538162"/>
          </a:xfrm>
        </p:spPr>
        <p:txBody>
          <a:bodyPr anchor="b"/>
          <a:lstStyle>
            <a:lvl1pPr marL="0" indent="0">
              <a:buNone/>
              <a:defRPr sz="2400" b="0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29461-B958-4323-B3DE-515513FCB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6838"/>
            <a:ext cx="5635752" cy="538162"/>
          </a:xfrm>
        </p:spPr>
        <p:txBody>
          <a:bodyPr anchor="b"/>
          <a:lstStyle>
            <a:lvl1pPr marL="0" indent="0">
              <a:buNone/>
              <a:defRPr sz="2400" b="0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8F6595-3CF7-47B9-9334-32B7F552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0"/>
            <a:ext cx="10177272" cy="1014985"/>
          </a:xfrm>
        </p:spPr>
        <p:txBody>
          <a:bodyPr/>
          <a:lstStyle>
            <a:lvl1pPr>
              <a:defRPr>
                <a:solidFill>
                  <a:srgbClr val="25377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58E50BF-4403-4D58-93A9-29C9FA8FCC4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4048" y="1905000"/>
            <a:ext cx="5613527" cy="4271963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300">
                <a:latin typeface="Franklin Gothic Book" panose="020B05030201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2000">
                <a:latin typeface="Franklin Gothic Book" panose="020B05030201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sz="1800">
                <a:latin typeface="Franklin Gothic Book" panose="020B0503020102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latin typeface="Franklin Gothic Book" panose="020B050302010202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0DFCE66-A7C3-4E16-B374-ACD2B12BACE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72201" y="1905000"/>
            <a:ext cx="5635751" cy="427196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2300">
                <a:latin typeface="Franklin Gothic Book" panose="020B05030201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2000">
                <a:latin typeface="Franklin Gothic Book" panose="020B0503020102020204" pitchFamily="34" charset="0"/>
              </a:defRPr>
            </a:lvl2pPr>
            <a:lvl3pPr marL="1143000" indent="-228600">
              <a:buFontTx/>
              <a:buBlip>
                <a:blip r:embed="rId5"/>
              </a:buBlip>
              <a:defRPr sz="1800">
                <a:latin typeface="Franklin Gothic Book" panose="020B0503020102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latin typeface="Franklin Gothic Book" panose="020B0503020102020204" pitchFamily="34" charset="0"/>
              </a:defRPr>
            </a:lvl4pPr>
            <a:lvl5pPr marL="2057400" indent="-228600">
              <a:buFontTx/>
              <a:buBlip>
                <a:blip r:embed="rId4"/>
              </a:buBlip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27E592C-A3CA-49FC-A75D-59CCD09561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-10160" y="6636386"/>
            <a:ext cx="11785600" cy="221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5943600" algn="ctr"/>
              </a:tabLst>
            </a:pPr>
            <a:r>
              <a:rPr lang="en-US"/>
              <a:t>Document #: EMDI-180-FHIR_Connectathon 101_Sept_2020-v1.0.    Information in this presentation is proprietary and confidential in Scope Infotech, Inc.</a:t>
            </a:r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F09B8E3-96E5-459B-B346-57618A0BF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600" y="6636385"/>
            <a:ext cx="426720" cy="221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08AC0A-19C0-4AE4-8F91-C7FFF2D958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1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B83A1-B4D2-44BF-A1C0-0D7B705FA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9F72195-57F2-46E1-B2D2-543FD1258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0"/>
            <a:ext cx="10177272" cy="1014985"/>
          </a:xfrm>
        </p:spPr>
        <p:txBody>
          <a:bodyPr/>
          <a:lstStyle>
            <a:lvl1pPr>
              <a:defRPr>
                <a:solidFill>
                  <a:srgbClr val="25377B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535D68E-1560-4A5E-8FB4-606C51B07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0160" y="6636386"/>
            <a:ext cx="11785600" cy="221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5943600" algn="ctr"/>
              </a:tabLst>
            </a:pPr>
            <a:r>
              <a:rPr lang="en-US"/>
              <a:t>Document #: EMDI-180-FHIR_Connectathon 101_Sept_2020-v1.0.    Information in this presentation is proprietary and confidential in Scope Infotech, Inc.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00F4090-68C3-485C-91C4-AC2479F32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600" y="6636385"/>
            <a:ext cx="426720" cy="221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08AC0A-19C0-4AE4-8F91-C7FFF2D958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7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333B64-CCE3-44AF-8385-25272519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DF37E-2C9F-4564-A9B7-03F375C52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0D519D-71DB-431C-A92D-43FCB0647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0160" y="6636386"/>
            <a:ext cx="11785600" cy="221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5943600" algn="ctr"/>
              </a:tabLst>
            </a:pPr>
            <a:r>
              <a:rPr lang="en-US"/>
              <a:t>Document #: EMDI-180-FHIR_Connectathon 101_Sept_2020-v1.0.    Information in this presentation is proprietary and confidential in Scope Infotech, Inc.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837E7-5DBF-4B6C-A272-0CEE08E4D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600" y="6636385"/>
            <a:ext cx="426720" cy="221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08AC0A-19C0-4AE4-8F91-C7FFF2D958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8" r:id="rId2"/>
    <p:sldLayoutId id="2147483743" r:id="rId3"/>
    <p:sldLayoutId id="2147483751" r:id="rId4"/>
    <p:sldLayoutId id="2147483744" r:id="rId5"/>
    <p:sldLayoutId id="2147483749" r:id="rId6"/>
    <p:sldLayoutId id="2147483750" r:id="rId7"/>
    <p:sldLayoutId id="2147483745" r:id="rId8"/>
    <p:sldLayoutId id="2147483746" r:id="rId9"/>
    <p:sldLayoutId id="2147483747" r:id="rId10"/>
    <p:sldLayoutId id="2147483752" r:id="rId11"/>
    <p:sldLayoutId id="2147483753" r:id="rId12"/>
    <p:sldLayoutId id="2147483758" r:id="rId13"/>
  </p:sldLayoutIdLst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6863-5C54-43F1-B9E0-1F649286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FHIR Server – How to set up?</a:t>
            </a:r>
            <a:br>
              <a:rPr lang="en-US" dirty="0"/>
            </a:br>
            <a:endParaRPr lang="en-US" sz="22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5E7B4A-A1C9-4FF9-9D85-C913AC000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5943600" algn="ctr"/>
              </a:tabLst>
            </a:pPr>
            <a:r>
              <a:rPr lang="en-US"/>
              <a:t>Document #: EMDI-180-FHIR_Connectathon 101_Sept_2020-v1.0.    Information in this presentation is proprietary and confidential in Scope Infotech, Inc.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0DC38C-B0EA-46C6-AC12-B80203F00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08AC0A-19C0-4AE4-8F91-C7FFF2D958B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3B0F-F54A-4403-9CE9-F5AC3FC6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47" y="219781"/>
            <a:ext cx="10515600" cy="651717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setup a FHIR Server</a:t>
            </a:r>
          </a:p>
        </p:txBody>
      </p:sp>
      <p:pic>
        <p:nvPicPr>
          <p:cNvPr id="7" name="New video">
            <a:hlinkClick r:id="" action="ppaction://media"/>
            <a:extLst>
              <a:ext uri="{FF2B5EF4-FFF2-40B4-BE49-F238E27FC236}">
                <a16:creationId xmlns:a16="http://schemas.microsoft.com/office/drawing/2014/main" id="{28BD168F-AF67-4BAF-8BD9-C88B5D56A75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7316" y="1125367"/>
            <a:ext cx="9797367" cy="551101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A01B40-C4C4-489C-B375-10388B777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5943600" algn="ctr"/>
              </a:tabLst>
            </a:pPr>
            <a:r>
              <a:rPr lang="en-US"/>
              <a:t>Document #: EMDI-180-FHIR_Connectathon 101_Sept_2020-v1.0.    Information in this presentation is proprietary and confidential in Scope Infotech, Inc.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10DA3-FF4E-4309-913F-7EC498414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08AC0A-19C0-4AE4-8F91-C7FFF2D958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5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D3B0F-F54A-4403-9CE9-F5AC3FC6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/>
              <a:t>How to setup a FHIR Server</a:t>
            </a:r>
            <a:endParaRPr lang="en-US" dirty="0"/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0" name="Content Placeholder 2">
            <a:extLst>
              <a:ext uri="{FF2B5EF4-FFF2-40B4-BE49-F238E27FC236}">
                <a16:creationId xmlns:a16="http://schemas.microsoft.com/office/drawing/2014/main" id="{3E1DD99A-41A4-4A0D-8521-E2E2D8A7A4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43421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5488F-4279-42D3-9FFD-1599CDA0C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5943600" algn="ctr"/>
              </a:tabLst>
            </a:pPr>
            <a:r>
              <a:rPr lang="en-US"/>
              <a:t>Document #: EMDI-180-FHIR_Connectathon 101_Sept_2020-v1.0.    Information in this presentation is proprietary and confidential in Scope Infotech, Inc.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DD78C-336E-4E45-BCE4-0C4609D50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08AC0A-19C0-4AE4-8F91-C7FFF2D958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E8EC00B3769843BC761B96316F8B50" ma:contentTypeVersion="15" ma:contentTypeDescription="Create a new document." ma:contentTypeScope="" ma:versionID="53ad74ca61bebefc5303154eac62a637">
  <xsd:schema xmlns:xsd="http://www.w3.org/2001/XMLSchema" xmlns:xs="http://www.w3.org/2001/XMLSchema" xmlns:p="http://schemas.microsoft.com/office/2006/metadata/properties" xmlns:ns2="e60c316a-3d1c-482c-857d-35b42f154149" xmlns:ns3="3192e562-5929-4921-b0e9-baac2eff0505" xmlns:ns4="b3069b54-9778-4719-92a2-c9b73d278ff3" targetNamespace="http://schemas.microsoft.com/office/2006/metadata/properties" ma:root="true" ma:fieldsID="f19dff7b79ccdb3417fe0208c0e0c61e" ns2:_="" ns3:_="" ns4:_="">
    <xsd:import namespace="e60c316a-3d1c-482c-857d-35b42f154149"/>
    <xsd:import namespace="3192e562-5929-4921-b0e9-baac2eff0505"/>
    <xsd:import namespace="b3069b54-9778-4719-92a2-c9b73d278ff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0c316a-3d1c-482c-857d-35b42f1541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2e562-5929-4921-b0e9-baac2eff0505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9b54-9778-4719-92a2-c9b73d278f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B3A48C-1987-4FB2-BEF0-BB4D384010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5CEE3-4BBE-464B-B6B6-6B40DCBE5B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0c316a-3d1c-482c-857d-35b42f154149"/>
    <ds:schemaRef ds:uri="3192e562-5929-4921-b0e9-baac2eff0505"/>
    <ds:schemaRef ds:uri="b3069b54-9778-4719-92a2-c9b73d278f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01A47D-EC98-4DFA-9B8A-FF1D684558DE}">
  <ds:schemaRefs>
    <ds:schemaRef ds:uri="http://purl.org/dc/elements/1.1/"/>
    <ds:schemaRef ds:uri="http://www.w3.org/XML/1998/namespace"/>
    <ds:schemaRef ds:uri="http://purl.org/dc/dcmitype/"/>
    <ds:schemaRef ds:uri="3192e562-5929-4921-b0e9-baac2eff0505"/>
    <ds:schemaRef ds:uri="http://purl.org/dc/terms/"/>
    <ds:schemaRef ds:uri="b3069b54-9778-4719-92a2-c9b73d278f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60c316a-3d1c-482c-857d-35b42f15414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198</Words>
  <Application>Microsoft Office PowerPoint</Application>
  <PresentationFormat>Widescreen</PresentationFormat>
  <Paragraphs>26</Paragraphs>
  <Slides>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.HelveticaNeueDeskInterface-Regular</vt:lpstr>
      <vt:lpstr>Arial</vt:lpstr>
      <vt:lpstr>Calibri</vt:lpstr>
      <vt:lpstr>Calibri Light</vt:lpstr>
      <vt:lpstr>Franklin Gothic Book</vt:lpstr>
      <vt:lpstr>Franklin Gothic Medium</vt:lpstr>
      <vt:lpstr>LucidaGrande</vt:lpstr>
      <vt:lpstr>Office Theme</vt:lpstr>
      <vt:lpstr>FHIR Server – How to set up? </vt:lpstr>
      <vt:lpstr>How to setup a FHIR Server</vt:lpstr>
      <vt:lpstr>How to setup a FHIR Server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FHIR &amp; HL7 Connectathon 101</dc:title>
  <dc:creator>Nandini Ganguly</dc:creator>
  <cp:lastModifiedBy>Nandini Ganguly</cp:lastModifiedBy>
  <cp:revision>3</cp:revision>
  <dcterms:created xsi:type="dcterms:W3CDTF">2020-09-02T16:22:10Z</dcterms:created>
  <dcterms:modified xsi:type="dcterms:W3CDTF">2020-09-11T15:47:53Z</dcterms:modified>
</cp:coreProperties>
</file>