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Moehrke" initials="JM" lastIdx="1" clrIdx="0">
    <p:extLst>
      <p:ext uri="{19B8F6BF-5375-455C-9EA6-DF929625EA0E}">
        <p15:presenceInfo xmlns:p15="http://schemas.microsoft.com/office/powerpoint/2012/main" userId="f566b5c2e4deac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B44C5-D3FE-4F21-8FCA-1D5B758B8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E18E1D-B830-4D2B-A3EC-10124C5DE0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47B8A-AEE6-4F08-A97C-954120CA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FEBF0-C352-48CC-93BE-0151F8C6F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E0E8B-B25A-4081-8850-35396BC46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4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DC34D-56D3-4F22-981F-D108CB935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66B50-24B6-47F4-BBD4-D791D52C6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819C2-B98A-4F01-A311-8CF2C076B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D2DD8-E442-4CA4-B9D5-4E6C7871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96BFF-7E3E-4E1F-8DDA-B7C65EE40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4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8F6804-D376-49DA-BC0A-D58D45C77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7CE58-D6CC-4B41-B5B8-125ABE1DD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BB3F5-DBA9-4D7C-A74C-D37B9F644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44FFC-D749-4294-844A-AE08F5EEE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F3B4F-DD12-4B9A-A3FD-B0A98478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8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BE41B-AFBF-49A4-8819-2EFDAD6D0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A4EF4-C9B9-4081-BA3F-83DD62D89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2D33F-F7E5-44F6-AA98-66F775E1F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BCD92-4888-4B80-B2B4-1D46AD83A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7FCE1-20C9-4643-8182-1D23E364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2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C0C06-01DD-4CD3-ADD0-015CAE05D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688F2-DA15-4A4C-80DA-F84C4D612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122EE-6440-428A-97B7-D15D51538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B3EBC-AC1C-4675-99FD-D8BA76C71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41880-C377-47AE-8CFD-A87A2B04D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7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CB96-4392-484F-A867-8D3DB0BE6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5C3E7-ECCC-4B6E-95AA-A25E03286C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43B19-6357-483D-B0F7-93BDF9641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B5F8A-34C9-4EB9-98F0-1DFFEF66E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D1EEC-7273-4EAB-931F-A22E73D48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F6C2F-A352-4FA3-AA44-07D932293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7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7EE81-3276-4CBC-A1B7-EE2A04751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AA3B7-D823-457E-A909-B71D2745D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B7FD5-4028-401F-8614-2CA629B0A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A64E9F-BA37-4842-B7E1-65F947620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B06DE-66E1-4D95-8B52-C3A33AF606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5FC4C-BB7F-4AF1-8779-E208E33B3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C0068B-252B-40E5-A92F-D46CBA738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06E02D-CAC6-4936-B521-9803A4A6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1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7A351-6D27-4013-A428-8F3A2DF41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C5D623-AE94-4EE1-AAA0-FF57AC0AB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6074C-6B22-4BC3-82A4-E398D847C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F6F82F-D04D-47AB-B39E-26324D90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34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A8C3AF-8265-4280-A333-948601456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DBB8AF-92ED-4C65-850F-283616DAF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78C0B-2308-4FF4-8879-50B155485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2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C915E-B96F-4D0F-819D-4D34CF34C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9C245-822F-416B-9599-6E5DD92CC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04F86-04C0-4D41-9B2B-6306B1C0D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ADCD6-2581-4E30-83BC-5601E7C4F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B1484-A60B-4B4D-BB67-AAE6AE5C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5221B-58CB-40A8-98FF-D2505FB4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7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FA43A-1ADB-436B-8EF1-0B685CE8D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D9E053-11BF-4F58-8215-E2C0C61426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C300A-1423-402B-8B72-4F1A48659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453A2-13E3-495F-9364-EAB8C1B7A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AA523-73FD-4B45-AA8B-0949B1C9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54C81-7DB2-4FAC-9C24-359650828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0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EE1203-0FD2-4EDB-A66F-129172FDB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BAA4F-39D0-4F10-889B-22F9E3DC1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532DB-F95A-4B23-A52E-04C43AF62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812F6-1560-4750-842F-0030E04E1E22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CB591-2B6A-427C-A9FE-AFE485FA3B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54C19-B69E-48BD-BF4B-172E7DAF0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54C3-0DD0-4AAF-A9CA-9D355975D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2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E5BD5F4-D047-495A-9A2A-915945DD5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219" y="366480"/>
            <a:ext cx="5372566" cy="6066046"/>
          </a:xfrm>
          <a:prstGeom prst="rect">
            <a:avLst/>
          </a:prstGeom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5325080F-72CA-4409-A6C0-37523F80B522}"/>
              </a:ext>
            </a:extLst>
          </p:cNvPr>
          <p:cNvSpPr/>
          <p:nvPr/>
        </p:nvSpPr>
        <p:spPr>
          <a:xfrm>
            <a:off x="9212094" y="557045"/>
            <a:ext cx="2979905" cy="612648"/>
          </a:xfrm>
          <a:prstGeom prst="wedgeRectCallout">
            <a:avLst>
              <a:gd name="adj1" fmla="val -67670"/>
              <a:gd name="adj2" fmla="val 831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.patient – Reference(Patient)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3CC94EF-1EC8-4423-820F-40DC082ACAA3}"/>
              </a:ext>
            </a:extLst>
          </p:cNvPr>
          <p:cNvSpPr/>
          <p:nvPr/>
        </p:nvSpPr>
        <p:spPr>
          <a:xfrm>
            <a:off x="9212092" y="4010639"/>
            <a:ext cx="2979905" cy="367397"/>
          </a:xfrm>
          <a:prstGeom prst="wedgeRectCallout">
            <a:avLst>
              <a:gd name="adj1" fmla="val -68582"/>
              <a:gd name="adj2" fmla="val 1916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</a:t>
            </a:r>
            <a:r>
              <a:rPr lang="en-US" dirty="0" err="1"/>
              <a:t>consentingParty</a:t>
            </a:r>
            <a:endParaRPr lang="en-US" dirty="0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376032D0-8BE8-4430-9F29-F5A33B52AFAF}"/>
              </a:ext>
            </a:extLst>
          </p:cNvPr>
          <p:cNvSpPr/>
          <p:nvPr/>
        </p:nvSpPr>
        <p:spPr>
          <a:xfrm>
            <a:off x="9212092" y="4530130"/>
            <a:ext cx="2994685" cy="436873"/>
          </a:xfrm>
          <a:prstGeom prst="wedgeRectCallout">
            <a:avLst>
              <a:gd name="adj1" fmla="val -71205"/>
              <a:gd name="adj2" fmla="val 2238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.organization 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F8D85BA1-91D9-4FC3-AAB5-D765A6F37B4D}"/>
              </a:ext>
            </a:extLst>
          </p:cNvPr>
          <p:cNvSpPr/>
          <p:nvPr/>
        </p:nvSpPr>
        <p:spPr>
          <a:xfrm>
            <a:off x="9197313" y="2901891"/>
            <a:ext cx="2994684" cy="894944"/>
          </a:xfrm>
          <a:prstGeom prst="wedgeRectCallout">
            <a:avLst>
              <a:gd name="adj1" fmla="val -70356"/>
              <a:gd name="adj2" fmla="val 94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.actor[0].role = IRCP</a:t>
            </a:r>
          </a:p>
          <a:p>
            <a:r>
              <a:rPr lang="en-US" dirty="0"/>
              <a:t>.actor[0].reference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71285B-55AA-41BA-B010-D877548B2F32}"/>
              </a:ext>
            </a:extLst>
          </p:cNvPr>
          <p:cNvSpPr txBox="1"/>
          <p:nvPr/>
        </p:nvSpPr>
        <p:spPr>
          <a:xfrm>
            <a:off x="10364534" y="81223"/>
            <a:ext cx="953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63D92D-0357-4631-BD0B-B96D80B50920}"/>
              </a:ext>
            </a:extLst>
          </p:cNvPr>
          <p:cNvSpPr txBox="1"/>
          <p:nvPr/>
        </p:nvSpPr>
        <p:spPr>
          <a:xfrm>
            <a:off x="505838" y="207329"/>
            <a:ext cx="2432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CommunicationRequest</a:t>
            </a:r>
            <a:endParaRPr lang="en-US" dirty="0"/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B2B90892-921D-457B-BC3C-18D19E05E6A9}"/>
              </a:ext>
            </a:extLst>
          </p:cNvPr>
          <p:cNvSpPr/>
          <p:nvPr/>
        </p:nvSpPr>
        <p:spPr>
          <a:xfrm>
            <a:off x="0" y="1248074"/>
            <a:ext cx="2979905" cy="717382"/>
          </a:xfrm>
          <a:prstGeom prst="wedgeRectCallout">
            <a:avLst>
              <a:gd name="adj1" fmla="val 73669"/>
              <a:gd name="adj2" fmla="val -27838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.subject – Reference(Patient)</a:t>
            </a:r>
          </a:p>
          <a:p>
            <a:r>
              <a:rPr lang="en-US" dirty="0"/>
              <a:t>.requester</a:t>
            </a:r>
          </a:p>
        </p:txBody>
      </p:sp>
      <p:sp>
        <p:nvSpPr>
          <p:cNvPr id="20" name="Speech Bubble: Rectangle 19">
            <a:extLst>
              <a:ext uri="{FF2B5EF4-FFF2-40B4-BE49-F238E27FC236}">
                <a16:creationId xmlns:a16="http://schemas.microsoft.com/office/drawing/2014/main" id="{6E4891AE-C37B-4490-B22D-BCEAD7776512}"/>
              </a:ext>
            </a:extLst>
          </p:cNvPr>
          <p:cNvSpPr/>
          <p:nvPr/>
        </p:nvSpPr>
        <p:spPr>
          <a:xfrm>
            <a:off x="0" y="649072"/>
            <a:ext cx="2979905" cy="428593"/>
          </a:xfrm>
          <a:prstGeom prst="wedgeRectCallout">
            <a:avLst>
              <a:gd name="adj1" fmla="val 298386"/>
              <a:gd name="adj2" fmla="val -140761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</a:t>
            </a:r>
            <a:r>
              <a:rPr lang="en-US" dirty="0" err="1"/>
              <a:t>basedOn</a:t>
            </a:r>
            <a:r>
              <a:rPr lang="en-US" dirty="0"/>
              <a:t> – *Consent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8C26AE65-0B25-4908-B552-E8CAEEEF1498}"/>
              </a:ext>
            </a:extLst>
          </p:cNvPr>
          <p:cNvSpPr/>
          <p:nvPr/>
        </p:nvSpPr>
        <p:spPr>
          <a:xfrm>
            <a:off x="0" y="3566466"/>
            <a:ext cx="2979905" cy="428593"/>
          </a:xfrm>
          <a:prstGeom prst="wedgeRectCallout">
            <a:avLst>
              <a:gd name="adj1" fmla="val 74599"/>
              <a:gd name="adj2" fmla="val 72588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.recipient</a:t>
            </a:r>
          </a:p>
        </p:txBody>
      </p:sp>
      <p:sp>
        <p:nvSpPr>
          <p:cNvPr id="22" name="Speech Bubble: Rectangle 21">
            <a:extLst>
              <a:ext uri="{FF2B5EF4-FFF2-40B4-BE49-F238E27FC236}">
                <a16:creationId xmlns:a16="http://schemas.microsoft.com/office/drawing/2014/main" id="{6896BBC3-E99C-4756-83E1-F2AC63D95791}"/>
              </a:ext>
            </a:extLst>
          </p:cNvPr>
          <p:cNvSpPr/>
          <p:nvPr/>
        </p:nvSpPr>
        <p:spPr>
          <a:xfrm>
            <a:off x="0" y="2466460"/>
            <a:ext cx="2979905" cy="428593"/>
          </a:xfrm>
          <a:prstGeom prst="wedgeRectCallout">
            <a:avLst>
              <a:gd name="adj1" fmla="val 76149"/>
              <a:gd name="adj2" fmla="val -45939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.payload</a:t>
            </a:r>
          </a:p>
        </p:txBody>
      </p:sp>
      <p:sp>
        <p:nvSpPr>
          <p:cNvPr id="23" name="Speech Bubble: Rectangle 22">
            <a:extLst>
              <a:ext uri="{FF2B5EF4-FFF2-40B4-BE49-F238E27FC236}">
                <a16:creationId xmlns:a16="http://schemas.microsoft.com/office/drawing/2014/main" id="{49D1DA63-D2DB-48DC-973E-B01B4473A0F9}"/>
              </a:ext>
            </a:extLst>
          </p:cNvPr>
          <p:cNvSpPr/>
          <p:nvPr/>
        </p:nvSpPr>
        <p:spPr>
          <a:xfrm>
            <a:off x="0" y="3002496"/>
            <a:ext cx="2979905" cy="428593"/>
          </a:xfrm>
          <a:prstGeom prst="wedgeRectCallout">
            <a:avLst>
              <a:gd name="adj1" fmla="val 76149"/>
              <a:gd name="adj2" fmla="val -45939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.medium</a:t>
            </a:r>
          </a:p>
        </p:txBody>
      </p:sp>
      <p:sp>
        <p:nvSpPr>
          <p:cNvPr id="24" name="Speech Bubble: Rectangle 23">
            <a:extLst>
              <a:ext uri="{FF2B5EF4-FFF2-40B4-BE49-F238E27FC236}">
                <a16:creationId xmlns:a16="http://schemas.microsoft.com/office/drawing/2014/main" id="{D297DF05-05A0-43D5-889C-FC55D70474AA}"/>
              </a:ext>
            </a:extLst>
          </p:cNvPr>
          <p:cNvSpPr/>
          <p:nvPr/>
        </p:nvSpPr>
        <p:spPr>
          <a:xfrm>
            <a:off x="0" y="4218079"/>
            <a:ext cx="2979905" cy="428593"/>
          </a:xfrm>
          <a:prstGeom prst="wedgeRectCallout">
            <a:avLst>
              <a:gd name="adj1" fmla="val 75529"/>
              <a:gd name="adj2" fmla="val 309643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.sender</a:t>
            </a:r>
          </a:p>
        </p:txBody>
      </p:sp>
      <p:sp>
        <p:nvSpPr>
          <p:cNvPr id="26" name="Speech Bubble: Rectangle 25">
            <a:extLst>
              <a:ext uri="{FF2B5EF4-FFF2-40B4-BE49-F238E27FC236}">
                <a16:creationId xmlns:a16="http://schemas.microsoft.com/office/drawing/2014/main" id="{DAAF3E77-C994-4169-A9AB-C1D96D28B184}"/>
              </a:ext>
            </a:extLst>
          </p:cNvPr>
          <p:cNvSpPr/>
          <p:nvPr/>
        </p:nvSpPr>
        <p:spPr>
          <a:xfrm>
            <a:off x="3400" y="6007909"/>
            <a:ext cx="3153596" cy="843447"/>
          </a:xfrm>
          <a:prstGeom prst="wedgeRectCallout">
            <a:avLst>
              <a:gd name="adj1" fmla="val 47633"/>
              <a:gd name="adj2" fmla="val 48883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</a:t>
            </a:r>
            <a:r>
              <a:rPr lang="en-US" dirty="0" err="1"/>
              <a:t>reasonCode</a:t>
            </a:r>
            <a:r>
              <a:rPr lang="en-US" dirty="0"/>
              <a:t> = LOINC#64292-4</a:t>
            </a:r>
          </a:p>
          <a:p>
            <a:r>
              <a:rPr lang="en-US" dirty="0"/>
              <a:t>.category = LOINC#64292-4</a:t>
            </a:r>
          </a:p>
        </p:txBody>
      </p:sp>
      <p:sp>
        <p:nvSpPr>
          <p:cNvPr id="27" name="Speech Bubble: Rectangle 26">
            <a:extLst>
              <a:ext uri="{FF2B5EF4-FFF2-40B4-BE49-F238E27FC236}">
                <a16:creationId xmlns:a16="http://schemas.microsoft.com/office/drawing/2014/main" id="{A06923EE-6C6A-44D0-B576-4965D036D249}"/>
              </a:ext>
            </a:extLst>
          </p:cNvPr>
          <p:cNvSpPr/>
          <p:nvPr/>
        </p:nvSpPr>
        <p:spPr>
          <a:xfrm>
            <a:off x="9212092" y="1356150"/>
            <a:ext cx="2979905" cy="1441782"/>
          </a:xfrm>
          <a:prstGeom prst="wedgeRectCallout">
            <a:avLst>
              <a:gd name="adj1" fmla="val -70979"/>
              <a:gd name="adj2" fmla="val 285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Choice: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except.dataPeriod</a:t>
            </a:r>
            <a:endParaRPr lang="en-US" dirty="0"/>
          </a:p>
          <a:p>
            <a:pPr lvl="1"/>
            <a:r>
              <a:rPr lang="en-US" dirty="0"/>
              <a:t>.</a:t>
            </a:r>
            <a:r>
              <a:rPr lang="en-US" dirty="0" err="1"/>
              <a:t>except.data</a:t>
            </a:r>
            <a:endParaRPr lang="en-US" dirty="0"/>
          </a:p>
          <a:p>
            <a:pPr lvl="1"/>
            <a:r>
              <a:rPr lang="en-US" dirty="0"/>
              <a:t>.</a:t>
            </a:r>
            <a:r>
              <a:rPr lang="en-US" dirty="0" err="1"/>
              <a:t>except.class</a:t>
            </a:r>
            <a:endParaRPr lang="en-US" dirty="0"/>
          </a:p>
          <a:p>
            <a:pPr lvl="1"/>
            <a:r>
              <a:rPr lang="en-US" dirty="0"/>
              <a:t>.</a:t>
            </a:r>
            <a:r>
              <a:rPr lang="en-US" dirty="0" err="1"/>
              <a:t>except.code</a:t>
            </a:r>
            <a:endParaRPr lang="en-US" dirty="0"/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78757D57-C2FB-4E55-A3CB-D10E0B07D21C}"/>
              </a:ext>
            </a:extLst>
          </p:cNvPr>
          <p:cNvSpPr/>
          <p:nvPr/>
        </p:nvSpPr>
        <p:spPr>
          <a:xfrm>
            <a:off x="8331200" y="2096656"/>
            <a:ext cx="303231" cy="798398"/>
          </a:xfrm>
          <a:prstGeom prst="rightBrac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peech Bubble: Rectangle 28">
            <a:extLst>
              <a:ext uri="{FF2B5EF4-FFF2-40B4-BE49-F238E27FC236}">
                <a16:creationId xmlns:a16="http://schemas.microsoft.com/office/drawing/2014/main" id="{0685D129-BD85-4069-AECB-B4857CF44AB6}"/>
              </a:ext>
            </a:extLst>
          </p:cNvPr>
          <p:cNvSpPr/>
          <p:nvPr/>
        </p:nvSpPr>
        <p:spPr>
          <a:xfrm>
            <a:off x="9197311" y="5989437"/>
            <a:ext cx="2994685" cy="868563"/>
          </a:xfrm>
          <a:prstGeom prst="wedgeRectCallout">
            <a:avLst>
              <a:gd name="adj1" fmla="val -48690"/>
              <a:gd name="adj2" fmla="val 47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.category = LOINC#64292-4 </a:t>
            </a:r>
          </a:p>
          <a:p>
            <a:r>
              <a:rPr lang="en-US" dirty="0"/>
              <a:t>.action = disclose</a:t>
            </a:r>
          </a:p>
          <a:p>
            <a:r>
              <a:rPr lang="en-US" dirty="0"/>
              <a:t>.</a:t>
            </a:r>
            <a:r>
              <a:rPr lang="en-US" dirty="0" err="1"/>
              <a:t>policyRule</a:t>
            </a:r>
            <a:r>
              <a:rPr lang="en-US" dirty="0"/>
              <a:t> = AHIMA </a:t>
            </a:r>
            <a:r>
              <a:rPr lang="en-US" dirty="0" err="1"/>
              <a:t>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04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94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Moehrke</dc:creator>
  <cp:lastModifiedBy>John Moehrke</cp:lastModifiedBy>
  <cp:revision>7</cp:revision>
  <dcterms:created xsi:type="dcterms:W3CDTF">2017-08-30T18:17:33Z</dcterms:created>
  <dcterms:modified xsi:type="dcterms:W3CDTF">2017-08-30T19:19:28Z</dcterms:modified>
</cp:coreProperties>
</file>