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  <p:sldMasterId id="2147484288" r:id="rId5"/>
  </p:sldMasterIdLst>
  <p:notesMasterIdLst>
    <p:notesMasterId r:id="rId32"/>
  </p:notesMasterIdLst>
  <p:handoutMasterIdLst>
    <p:handoutMasterId r:id="rId33"/>
  </p:handoutMasterIdLst>
  <p:sldIdLst>
    <p:sldId id="334" r:id="rId6"/>
    <p:sldId id="5253" r:id="rId7"/>
    <p:sldId id="5260" r:id="rId8"/>
    <p:sldId id="5251" r:id="rId9"/>
    <p:sldId id="5252" r:id="rId10"/>
    <p:sldId id="5250" r:id="rId11"/>
    <p:sldId id="5242" r:id="rId12"/>
    <p:sldId id="5249" r:id="rId13"/>
    <p:sldId id="5227" r:id="rId14"/>
    <p:sldId id="5255" r:id="rId15"/>
    <p:sldId id="5269" r:id="rId16"/>
    <p:sldId id="5261" r:id="rId17"/>
    <p:sldId id="5268" r:id="rId18"/>
    <p:sldId id="5267" r:id="rId19"/>
    <p:sldId id="5256" r:id="rId20"/>
    <p:sldId id="5254" r:id="rId21"/>
    <p:sldId id="5266" r:id="rId22"/>
    <p:sldId id="5257" r:id="rId23"/>
    <p:sldId id="5248" r:id="rId24"/>
    <p:sldId id="5245" r:id="rId25"/>
    <p:sldId id="5258" r:id="rId26"/>
    <p:sldId id="5259" r:id="rId27"/>
    <p:sldId id="5262" r:id="rId28"/>
    <p:sldId id="5263" r:id="rId29"/>
    <p:sldId id="5264" r:id="rId30"/>
    <p:sldId id="526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2D9415-DDAC-4BFA-BAE6-64469CD2FAAA}">
          <p14:sldIdLst>
            <p14:sldId id="334"/>
            <p14:sldId id="5253"/>
            <p14:sldId id="5260"/>
            <p14:sldId id="5251"/>
            <p14:sldId id="5252"/>
            <p14:sldId id="5250"/>
            <p14:sldId id="5242"/>
            <p14:sldId id="5249"/>
            <p14:sldId id="5227"/>
            <p14:sldId id="5255"/>
            <p14:sldId id="5269"/>
            <p14:sldId id="5261"/>
            <p14:sldId id="5268"/>
            <p14:sldId id="5267"/>
            <p14:sldId id="5256"/>
            <p14:sldId id="5254"/>
            <p14:sldId id="5266"/>
            <p14:sldId id="5257"/>
            <p14:sldId id="5248"/>
            <p14:sldId id="5245"/>
            <p14:sldId id="5258"/>
            <p14:sldId id="5259"/>
            <p14:sldId id="5262"/>
            <p14:sldId id="5263"/>
            <p14:sldId id="5264"/>
            <p14:sldId id="5265"/>
          </p14:sldIdLst>
        </p14:section>
        <p14:section name="Supplementary Slides" id="{3331B9FB-7B28-EE44-A076-6A704DE4719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2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mancik, Greg" initials="SG" lastIdx="1" clrIdx="0">
    <p:extLst>
      <p:ext uri="{19B8F6BF-5375-455C-9EA6-DF929625EA0E}">
        <p15:presenceInfo xmlns:p15="http://schemas.microsoft.com/office/powerpoint/2012/main" userId="S::gshemancik@mitre.org::1778f533-7cb7-4831-b5b1-4abac34dbff1" providerId="AD"/>
      </p:ext>
    </p:extLst>
  </p:cmAuthor>
  <p:cmAuthor id="2" name="Neyarapally, George A" initials="NGA" lastIdx="1" clrIdx="1">
    <p:extLst>
      <p:ext uri="{19B8F6BF-5375-455C-9EA6-DF929625EA0E}">
        <p15:presenceInfo xmlns:p15="http://schemas.microsoft.com/office/powerpoint/2012/main" userId="S::GNEYARAPALLY@MITRE.ORG::117ad41a-7a5c-48d4-9712-ca1dc51dde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488"/>
    <a:srgbClr val="005F9E"/>
    <a:srgbClr val="D5FC79"/>
    <a:srgbClr val="943693"/>
    <a:srgbClr val="F5AEBD"/>
    <a:srgbClr val="FF291B"/>
    <a:srgbClr val="C9BAF4"/>
    <a:srgbClr val="00FA00"/>
    <a:srgbClr val="00FDFF"/>
    <a:srgbClr val="B3C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72" autoAdjust="0"/>
    <p:restoredTop sz="96774" autoAdjust="0"/>
  </p:normalViewPr>
  <p:slideViewPr>
    <p:cSldViewPr snapToGrid="0">
      <p:cViewPr>
        <p:scale>
          <a:sx n="136" d="100"/>
          <a:sy n="136" d="100"/>
        </p:scale>
        <p:origin x="144" y="144"/>
      </p:cViewPr>
      <p:guideLst>
        <p:guide orient="horz" pos="2160"/>
        <p:guide pos="4296"/>
      </p:guideLst>
    </p:cSldViewPr>
  </p:slideViewPr>
  <p:outlineViewPr>
    <p:cViewPr>
      <p:scale>
        <a:sx n="33" d="100"/>
        <a:sy n="33" d="100"/>
      </p:scale>
      <p:origin x="0" y="-6316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872"/>
    </p:cViewPr>
  </p:sorterViewPr>
  <p:notesViewPr>
    <p:cSldViewPr snapToGrid="0" showGuides="1">
      <p:cViewPr varScale="1">
        <p:scale>
          <a:sx n="101" d="100"/>
          <a:sy n="101" d="100"/>
        </p:scale>
        <p:origin x="239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872F47-6CE5-4D95-B8D6-9AEA9A7E5F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F9E59F-E5BF-4AA4-882B-F5B705DF29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C879B-2DAC-426D-B5B4-08F42B952A26}" type="datetimeFigureOut">
              <a:rPr lang="en-US" smtClean="0"/>
              <a:t>1/17/22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C577A-CE6A-45AF-8211-1E758E6AA8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69FD71-56EF-4DDF-81F5-C5CCA31DCE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56900-9607-4639-A903-F11B6E042C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444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54576-A3BB-48F9-891E-992E86D01A7B}" type="datetimeFigureOut">
              <a:rPr lang="en-US" smtClean="0"/>
              <a:t>1/17/22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F3C89-9E49-4851-A18A-DAECD34FD6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510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loinc.org/42783-1/" TargetMode="External"/><Relationship Id="rId3" Type="http://schemas.openxmlformats.org/officeDocument/2006/relationships/hyperlink" Target="https://loinc.org/32996-1/" TargetMode="External"/><Relationship Id="rId7" Type="http://schemas.openxmlformats.org/officeDocument/2006/relationships/hyperlink" Target="https://loinc.org/85318-4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loinc.org/31150-6/" TargetMode="External"/><Relationship Id="rId5" Type="http://schemas.openxmlformats.org/officeDocument/2006/relationships/hyperlink" Target="https://loinc.org/72383-3/" TargetMode="External"/><Relationship Id="rId4" Type="http://schemas.openxmlformats.org/officeDocument/2006/relationships/hyperlink" Target="https://loinc.org/72382-5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54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SequenceOntology fusion concept: http://www.sequenceontology.org/browser/current_release/term/SO:0000806 is preferred.</a:t>
            </a:r>
          </a:p>
          <a:p>
            <a:r>
              <a:rPr lang="en-US"/>
              <a:t>SNOMED pre-coordinates BCR-ABL1 fusion (https://browser.ihtsdotools.org/?perspective=full&amp;conceptId1=56564003&amp;edition=MAIN/SNOMEDCT-US/2021-09-01&amp;release=&amp;languages=en) and this will not scale.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571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7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9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Sarawasathy &amp; Ramalingam (2011). Concepts and Techniques in Genomics and Proteomics. https://www.sciencedirect.com/science/article/pii/B9781907568107500067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09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FDA - https://www.fda.gov/files/BIOMARKER-TERMINOLOGY--SPEAKING-THE-SAME-LANGUAGE.pdf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326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/>
              <a:t>Several HER2 LOINC codes are categorized as CLASS=Path (</a:t>
            </a:r>
            <a:r>
              <a:rPr lang="en-US" sz="120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32996-1</a:t>
            </a:r>
            <a:r>
              <a:rPr lang="en-US" sz="120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72382-5</a:t>
            </a:r>
            <a:r>
              <a:rPr lang="en-US" sz="120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72383-3</a:t>
            </a:r>
            <a:r>
              <a:rPr lang="en-US" sz="1000"/>
              <a:t>) and others as Class=MOLPATH (</a:t>
            </a:r>
            <a:r>
              <a:rPr lang="en-US" sz="120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31150-6</a:t>
            </a:r>
            <a:r>
              <a:rPr lang="en-US" sz="120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000" u="none" strike="noStrike">
                <a:effectLst/>
                <a:hlinkClick r:id="rId7"/>
              </a:rPr>
              <a:t>85318-4</a:t>
            </a:r>
            <a:r>
              <a:rPr lang="en-US" sz="1000" u="none" strike="noStrike">
                <a:effectLst/>
              </a:rPr>
              <a:t>, </a:t>
            </a:r>
            <a:r>
              <a:rPr lang="en-US" sz="120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42783-1</a:t>
            </a:r>
            <a:r>
              <a:rPr lang="en-US" sz="1000"/>
              <a:t>).</a:t>
            </a:r>
          </a:p>
          <a:p>
            <a:r>
              <a:rPr lang="en-US" sz="1000"/>
              <a:t>(*) Note: point mutation tests are usually for those that have high clinical validity and not VUS.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285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/>
              <a:t>Use Case Story </a:t>
            </a:r>
            <a:r>
              <a:rPr lang="en-US" sz="1000"/>
              <a:t>- Provider EHR-based biomarker exchange -&gt; As an oncologist, I want to receive the biomarker name, result, and interpretation so that I can determine (be it by decision support or other) to identify patient treatment options.</a:t>
            </a:r>
          </a:p>
          <a:p>
            <a:r>
              <a:rPr lang="en-US" sz="1000" b="1"/>
              <a:t>Use Case Story </a:t>
            </a:r>
            <a:r>
              <a:rPr lang="en-US" sz="1000"/>
              <a:t>– as an oncologist, I want to receive the results from a Pathology report which contains the result of a given biomarker</a:t>
            </a:r>
          </a:p>
          <a:p>
            <a:r>
              <a:rPr lang="en-US" sz="1000"/>
              <a:t>Use Case – Trials matching leverage “biomarkers” as a surrogate endpoint.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75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notion of a “positive” interpretation for the presence of certain mutations is expected for treatment decision support. The ALK example conflates ALK gene structure and protein since per NCI, “</a:t>
            </a:r>
            <a:r>
              <a:rPr lang="en-US" i="1"/>
              <a:t>ALK positive d</a:t>
            </a:r>
            <a:r>
              <a:rPr lang="en-US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escribes cells that have a protein called ALK on their surface. In cancer, it is also used to describe cells that have a change in the structure of the ALK gene or that make too much ALK protein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(source: https://www.cancer.gov/publications/dictionaries/cancer-terms/def/alk-positive)”.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566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5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should I pull in a dependency on the CG Reporting IG to prototype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015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95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959882"/>
            <a:ext cx="9524999" cy="2387600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978731"/>
            <a:ext cx="4838700" cy="299750"/>
          </a:xfrm>
          <a:prstGeom prst="rect">
            <a:avLst/>
          </a:prstGeom>
        </p:spPr>
        <p:txBody>
          <a:bodyPr lIns="91440" anchor="ctr">
            <a:noAutofit/>
          </a:bodyPr>
          <a:lstStyle>
            <a:lvl1pPr marL="0" indent="0" algn="l"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Month 00, 2020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ABAFCE-37DF-C848-A96E-2E4CDBC39F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4472669"/>
            <a:ext cx="4838700" cy="398567"/>
          </a:xfrm>
          <a:prstGeom prst="rect">
            <a:avLst/>
          </a:prstGeom>
        </p:spPr>
        <p:txBody>
          <a:bodyPr lIns="91440" anchor="ctr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27D5D384-892B-4B44-AD18-0D1707B103EC}"/>
              </a:ext>
            </a:extLst>
          </p:cNvPr>
          <p:cNvSpPr txBox="1">
            <a:spLocks/>
          </p:cNvSpPr>
          <p:nvPr userDrawn="1"/>
        </p:nvSpPr>
        <p:spPr>
          <a:xfrm rot="5400000">
            <a:off x="10637520" y="-1"/>
            <a:ext cx="1554480" cy="1554480"/>
          </a:xfrm>
          <a:prstGeom prst="halfFrame">
            <a:avLst>
              <a:gd name="adj1" fmla="val 20261"/>
              <a:gd name="adj2" fmla="val 20261"/>
            </a:avLst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100" b="1" i="0" kern="1200" cap="all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1pPr>
            <a:lvl2pPr marL="9525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2pPr>
            <a:lvl3pPr marL="238125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Arial"/>
              <a:buChar char="•"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3pPr>
            <a:lvl4pPr marL="693738" marR="0" indent="-3476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Tx/>
              <a:buSzPct val="110000"/>
              <a:buFont typeface=".AppleSystemUIFont" charset="-120"/>
              <a:buChar char="–"/>
              <a:tabLst/>
              <a:defRPr lang="en-US" sz="100" b="0" i="0" kern="120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4pPr>
            <a:lvl5pPr marL="1543050" marR="0" indent="-33972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95000"/>
              <a:buFont typeface="Courier New" panose="02070309020205020404" pitchFamily="49" charset="0"/>
              <a:buChar char="o"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5pPr>
            <a:lvl6pPr marL="1947863" marR="0" indent="-2317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Arial" panose="020B0604020202020204" pitchFamily="34" charset="0"/>
              <a:buChar char="•"/>
              <a:tabLst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9076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13639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| A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0A55FB0-8755-2E4E-B80E-7810C553E5AB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0" y="5303520"/>
            <a:ext cx="1554480" cy="1554480"/>
          </a:xfrm>
          <a:prstGeom prst="halfFrame">
            <a:avLst>
              <a:gd name="adj1" fmla="val 20261"/>
              <a:gd name="adj2" fmla="val 20261"/>
            </a:avLst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100" b="1" i="0" kern="1200" cap="all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1pPr>
            <a:lvl2pPr marL="9525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2pPr>
            <a:lvl3pPr marL="238125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Arial"/>
              <a:buChar char="•"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3pPr>
            <a:lvl4pPr marL="693738" marR="0" indent="-3476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Tx/>
              <a:buSzPct val="110000"/>
              <a:buFont typeface=".AppleSystemUIFont" charset="-120"/>
              <a:buChar char="–"/>
              <a:tabLst/>
              <a:defRPr lang="en-US" sz="100" b="0" i="0" kern="120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4pPr>
            <a:lvl5pPr marL="1543050" marR="0" indent="-33972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95000"/>
              <a:buFont typeface="Courier New" panose="02070309020205020404" pitchFamily="49" charset="0"/>
              <a:buChar char="o"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5pPr>
            <a:lvl6pPr marL="1947863" marR="0" indent="-2317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Arial" panose="020B0604020202020204" pitchFamily="34" charset="0"/>
              <a:buChar char="•"/>
              <a:tabLst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9076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13639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| 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4D1A4F-2C42-4F89-92F0-851BCF1FAE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539496"/>
            <a:ext cx="4033434" cy="4021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45F4A83-393A-4CE0-B1E3-51767F91878B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943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C17A7C1D-9302-46DF-BFD2-2563B3044F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0377" y="1386799"/>
            <a:ext cx="3427207" cy="233373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  <a:p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A7B1DE9-CA71-42BD-9B26-D9339CAA7D4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0377" y="3903250"/>
            <a:ext cx="3439270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8B7A906-EB1D-499D-959E-380FA592A27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82826" y="3903250"/>
            <a:ext cx="3427206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7D182C-B7C1-4A31-8D96-D4347894F54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298629" y="3903250"/>
            <a:ext cx="3421788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922C69B3-553F-4B75-92CD-C2E5F02574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88299"/>
            <a:ext cx="11277600" cy="656850"/>
          </a:xfrm>
        </p:spPr>
        <p:txBody>
          <a:bodyPr/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F10644E1-3533-428D-AA0F-AA03DB375A4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70762" y="1386799"/>
            <a:ext cx="3427207" cy="233373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  <a:p>
            <a:endParaRPr lang="en-US" dirty="0"/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EF8827F1-E2DD-4721-A465-2C94E4576CF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281147" y="1386799"/>
            <a:ext cx="3427207" cy="233373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  <a:p>
            <a:endParaRPr lang="en-US" dirty="0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9A2B402E-14C9-4EFD-AD52-31E6737BAC77}"/>
              </a:ext>
            </a:extLst>
          </p:cNvPr>
          <p:cNvSpPr txBox="1">
            <a:spLocks/>
          </p:cNvSpPr>
          <p:nvPr userDrawn="1"/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BC3AF4F-971E-44BB-969D-03F43AC5AB0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0375" y="4431391"/>
            <a:ext cx="3439271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1" algn="ctr"/>
            <a:r>
              <a:rPr lang="en-US" dirty="0"/>
              <a:t>Arial 24 pt.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CC3B5CE-E496-4DA0-B5A8-0994638A36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1146" y="4431391"/>
            <a:ext cx="3439271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1" algn="ctr"/>
            <a:r>
              <a:rPr lang="en-US" dirty="0"/>
              <a:t>Arial 24 pt.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F3DD72D-1670-4699-8773-84D4F0CBC2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70761" y="4431391"/>
            <a:ext cx="3439271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1" algn="ctr"/>
            <a:r>
              <a:rPr lang="en-US" dirty="0"/>
              <a:t>Arial 24 pt.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66F3B8E4-DB18-4FC1-8CAF-354A8BCE6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530" y="6483429"/>
            <a:ext cx="621880" cy="2383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8D93BC5-CF3F-4CE8-AB7F-050548B6ABF7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833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With Tex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6303666" y="-1"/>
            <a:ext cx="5888334" cy="68580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Drag photo to placeholder or click on icon to place photo from file. Ensure image is large enough in size and resolution.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5638800" cy="584775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Title, Arial 32 pt.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441236"/>
            <a:ext cx="5638800" cy="1200329"/>
          </a:xfrm>
          <a:prstGeom prst="rect">
            <a:avLst/>
          </a:prstGeom>
        </p:spPr>
        <p:txBody>
          <a:bodyPr wrap="square" lIns="91440"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6" hasCustomPrompt="1"/>
          </p:nvPr>
        </p:nvSpPr>
        <p:spPr>
          <a:xfrm>
            <a:off x="457200" y="2796186"/>
            <a:ext cx="5638800" cy="3452213"/>
          </a:xfrm>
          <a:prstGeom prst="rect">
            <a:avLst/>
          </a:prstGeom>
        </p:spPr>
        <p:txBody>
          <a:bodyPr lIns="9144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 marL="1147572" indent="-342900">
              <a:lnSpc>
                <a:spcPct val="100000"/>
              </a:lnSpc>
              <a:defRPr lang="en-US" sz="2200" b="0" i="0" kern="1200" baseline="0" dirty="0">
                <a:solidFill>
                  <a:schemeClr val="tx1"/>
                </a:solidFill>
                <a:latin typeface="+mn-lt"/>
                <a:ea typeface="Arial Narrow" charset="0"/>
                <a:cs typeface="Arial Narrow" charset="0"/>
              </a:defRPr>
            </a:lvl5pPr>
            <a:lvl6pPr>
              <a:lnSpc>
                <a:spcPct val="100000"/>
              </a:lnSpc>
              <a:defRPr>
                <a:solidFill>
                  <a:schemeClr val="tx1"/>
                </a:solidFill>
              </a:defRPr>
            </a:lvl6pPr>
            <a:lvl7pPr>
              <a:lnSpc>
                <a:spcPct val="100000"/>
              </a:lnSpc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en-US" dirty="0"/>
              <a:t>Arial 24 pt. Edit master text styles</a:t>
            </a:r>
          </a:p>
          <a:p>
            <a:pPr lvl="1"/>
            <a:r>
              <a:rPr lang="en-US" dirty="0"/>
              <a:t>Arial 24 PT. Second level</a:t>
            </a:r>
          </a:p>
          <a:p>
            <a:pPr lvl="2"/>
            <a:r>
              <a:rPr lang="en-US" dirty="0"/>
              <a:t>Arial 24 PT. Third level</a:t>
            </a:r>
          </a:p>
          <a:p>
            <a:pPr lvl="3"/>
            <a:r>
              <a:rPr lang="en-US" dirty="0"/>
              <a:t>Arial 24 PT. Fourth level</a:t>
            </a:r>
          </a:p>
          <a:p>
            <a:pPr lvl="4"/>
            <a:r>
              <a:rPr lang="en-US" dirty="0"/>
              <a:t>Arial 22 PT. Fifth level</a:t>
            </a:r>
          </a:p>
          <a:p>
            <a:pPr lvl="5"/>
            <a:r>
              <a:rPr lang="en-US" dirty="0"/>
              <a:t>Arial 18 PT. Sixth level</a:t>
            </a:r>
          </a:p>
          <a:p>
            <a:pPr lvl="6"/>
            <a:r>
              <a:rPr lang="en-US" dirty="0"/>
              <a:t>Arial 16 PT. Seventh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2CE9C2-6003-47F7-A67C-22A8F47A34B0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26C8835-B77A-45DB-8441-BAE2C7DE5580}"/>
              </a:ext>
            </a:extLst>
          </p:cNvPr>
          <p:cNvSpPr/>
          <p:nvPr userDrawn="1"/>
        </p:nvSpPr>
        <p:spPr>
          <a:xfrm>
            <a:off x="3879273" y="6518444"/>
            <a:ext cx="4387272" cy="220689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231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Right With Tex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6303666" y="-1"/>
            <a:ext cx="5888334" cy="68580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Drag photo to placeholder or click on icon to place photo from file. Ensure image is large enough in size and resolution.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6119576-E282-4ED9-B8A6-4D8F08BC6D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530" y="6483429"/>
            <a:ext cx="621880" cy="2383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485B0C-1E40-475D-8075-F776E474328D}"/>
              </a:ext>
            </a:extLst>
          </p:cNvPr>
          <p:cNvSpPr/>
          <p:nvPr userDrawn="1"/>
        </p:nvSpPr>
        <p:spPr>
          <a:xfrm>
            <a:off x="3729789" y="6483429"/>
            <a:ext cx="4596064" cy="255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C6D2495F-52A5-4487-9591-971B86C75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5638800" cy="584775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Title, Arial 32 pt. 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A81A5EB-E2B5-4934-8F97-0E0476272C5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441236"/>
            <a:ext cx="5638800" cy="1200329"/>
          </a:xfrm>
          <a:prstGeom prst="rect">
            <a:avLst/>
          </a:prstGeom>
        </p:spPr>
        <p:txBody>
          <a:bodyPr wrap="square" lIns="91440"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F8A6A12-FF8F-4420-93C1-B4849F78E3F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57200" y="2796186"/>
            <a:ext cx="5638800" cy="3452213"/>
          </a:xfrm>
          <a:prstGeom prst="rect">
            <a:avLst/>
          </a:prstGeom>
        </p:spPr>
        <p:txBody>
          <a:bodyPr lIns="9144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 marL="1147572" indent="-342900">
              <a:lnSpc>
                <a:spcPct val="100000"/>
              </a:lnSpc>
              <a:defRPr lang="en-US" sz="2200" b="0" i="0" kern="1200" baseline="0" dirty="0">
                <a:solidFill>
                  <a:schemeClr val="tx1"/>
                </a:solidFill>
                <a:latin typeface="+mn-lt"/>
                <a:ea typeface="Arial Narrow" charset="0"/>
                <a:cs typeface="Arial Narrow" charset="0"/>
              </a:defRPr>
            </a:lvl5pPr>
            <a:lvl6pPr>
              <a:lnSpc>
                <a:spcPct val="100000"/>
              </a:lnSpc>
              <a:defRPr>
                <a:solidFill>
                  <a:schemeClr val="tx1"/>
                </a:solidFill>
              </a:defRPr>
            </a:lvl6pPr>
            <a:lvl7pPr>
              <a:lnSpc>
                <a:spcPct val="100000"/>
              </a:lnSpc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en-US" dirty="0"/>
              <a:t>Arial 24 pt. Edit master text styles</a:t>
            </a:r>
          </a:p>
          <a:p>
            <a:pPr lvl="1"/>
            <a:r>
              <a:rPr lang="en-US" dirty="0"/>
              <a:t>Arial 24 PT. Second level</a:t>
            </a:r>
          </a:p>
          <a:p>
            <a:pPr lvl="2"/>
            <a:r>
              <a:rPr lang="en-US" dirty="0"/>
              <a:t>Arial 24 PT. Third level</a:t>
            </a:r>
          </a:p>
          <a:p>
            <a:pPr lvl="3"/>
            <a:r>
              <a:rPr lang="en-US" dirty="0"/>
              <a:t>Arial 24 PT. Fourth level</a:t>
            </a:r>
          </a:p>
          <a:p>
            <a:pPr lvl="4"/>
            <a:r>
              <a:rPr lang="en-US" dirty="0"/>
              <a:t>Arial 22 PT. Fifth level</a:t>
            </a:r>
          </a:p>
          <a:p>
            <a:pPr lvl="5"/>
            <a:r>
              <a:rPr lang="en-US" dirty="0"/>
              <a:t>Arial 18 PT. Sixth level</a:t>
            </a:r>
          </a:p>
          <a:p>
            <a:pPr lvl="6"/>
            <a:r>
              <a:rPr lang="en-US" dirty="0"/>
              <a:t>Arial 16 PT. Seventh level</a:t>
            </a:r>
          </a:p>
        </p:txBody>
      </p:sp>
    </p:spTree>
    <p:extLst>
      <p:ext uri="{BB962C8B-B14F-4D97-AF65-F5344CB8AC3E}">
        <p14:creationId xmlns:p14="http://schemas.microsoft.com/office/powerpoint/2010/main" val="2473581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With Tex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5888334" cy="68580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Drag photo to placeholder or click on icon to place photo from file. Ensure image is large enough in size and resolution.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096000" y="394005"/>
            <a:ext cx="5630974" cy="584775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Title, Arial 32 pt.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105236" y="1444752"/>
            <a:ext cx="5630974" cy="1200329"/>
          </a:xfrm>
          <a:prstGeom prst="rect">
            <a:avLst/>
          </a:prstGeom>
        </p:spPr>
        <p:txBody>
          <a:bodyPr wrap="square" lIns="91440"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6" hasCustomPrompt="1"/>
          </p:nvPr>
        </p:nvSpPr>
        <p:spPr>
          <a:xfrm>
            <a:off x="6105236" y="2798064"/>
            <a:ext cx="5630974" cy="3456432"/>
          </a:xfrm>
          <a:prstGeom prst="rect">
            <a:avLst/>
          </a:prstGeom>
        </p:spPr>
        <p:txBody>
          <a:bodyPr lIns="9144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 marL="1147572" indent="-342900">
              <a:lnSpc>
                <a:spcPct val="100000"/>
              </a:lnSpc>
              <a:defRPr lang="en-US" sz="2200" b="0" i="0" kern="1200" baseline="0" dirty="0">
                <a:solidFill>
                  <a:schemeClr val="tx1"/>
                </a:solidFill>
                <a:latin typeface="+mn-lt"/>
                <a:ea typeface="Arial Narrow" charset="0"/>
                <a:cs typeface="Arial Narrow" charset="0"/>
              </a:defRPr>
            </a:lvl5pPr>
            <a:lvl6pPr>
              <a:lnSpc>
                <a:spcPct val="100000"/>
              </a:lnSpc>
              <a:defRPr>
                <a:solidFill>
                  <a:schemeClr val="tx1"/>
                </a:solidFill>
              </a:defRPr>
            </a:lvl6pPr>
            <a:lvl7pPr>
              <a:lnSpc>
                <a:spcPct val="100000"/>
              </a:lnSpc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en-US" dirty="0"/>
              <a:t>Arial 24 pt. Edit master text styles</a:t>
            </a:r>
          </a:p>
          <a:p>
            <a:pPr lvl="1"/>
            <a:r>
              <a:rPr lang="en-US" dirty="0"/>
              <a:t>Arial 24 PT. Second level</a:t>
            </a:r>
          </a:p>
          <a:p>
            <a:pPr lvl="2"/>
            <a:r>
              <a:rPr lang="en-US" dirty="0"/>
              <a:t>Arial 24 PT. Third level</a:t>
            </a:r>
          </a:p>
          <a:p>
            <a:pPr lvl="3"/>
            <a:r>
              <a:rPr lang="en-US" dirty="0"/>
              <a:t>Arial 24 PT. Fourth level</a:t>
            </a:r>
          </a:p>
          <a:p>
            <a:pPr lvl="4"/>
            <a:r>
              <a:rPr lang="en-US" dirty="0"/>
              <a:t>Arial 22 PT. Fifth level</a:t>
            </a:r>
          </a:p>
          <a:p>
            <a:pPr lvl="5"/>
            <a:r>
              <a:rPr lang="en-US" dirty="0"/>
              <a:t>Arial 18 PT. Sixth level</a:t>
            </a:r>
          </a:p>
          <a:p>
            <a:pPr lvl="6"/>
            <a:r>
              <a:rPr lang="en-US" dirty="0"/>
              <a:t>Arial 16 PT. Seventh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FA25F6-C9BE-4D77-A821-2D5BB0C1BEF0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16B31EB-13DB-4A40-8914-48790630F28D}"/>
              </a:ext>
            </a:extLst>
          </p:cNvPr>
          <p:cNvSpPr/>
          <p:nvPr userDrawn="1"/>
        </p:nvSpPr>
        <p:spPr>
          <a:xfrm>
            <a:off x="3879273" y="6518444"/>
            <a:ext cx="4387272" cy="220689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469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086F48C-126B-4E0A-AED0-E786B5015B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693337"/>
          </a:xfrm>
        </p:spPr>
        <p:txBody>
          <a:bodyPr anchor="ctr"/>
          <a:lstStyle>
            <a:lvl1pPr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6B32392-5B55-403B-BA4E-35EE7D3DE15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191491"/>
            <a:ext cx="11277600" cy="5069823"/>
          </a:xfrm>
        </p:spPr>
        <p:txBody>
          <a:bodyPr>
            <a:noAutofit/>
          </a:bodyPr>
          <a:lstStyle>
            <a:lvl1pPr marL="225425" indent="-225425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8975" indent="-344488"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>
                <a:solidFill>
                  <a:schemeClr val="tx1"/>
                </a:solidFill>
              </a:defRPr>
            </a:lvl2pPr>
            <a:lvl3pPr marL="1033463" indent="-344488">
              <a:buFont typeface="Courier New" panose="02070309020205020404" pitchFamily="49" charset="0"/>
              <a:buChar char="o"/>
              <a:defRPr sz="2200">
                <a:solidFill>
                  <a:schemeClr val="tx1"/>
                </a:solidFill>
              </a:defRPr>
            </a:lvl3pPr>
            <a:lvl4pPr marL="1033463" indent="-344488">
              <a:buFont typeface="Courier New" panose="02070309020205020404" pitchFamily="49" charset="0"/>
              <a:buChar char="o"/>
              <a:defRPr sz="2200">
                <a:solidFill>
                  <a:schemeClr val="tx1"/>
                </a:solidFill>
              </a:defRPr>
            </a:lvl4pPr>
            <a:lvl5pPr marL="1377950" indent="-238125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  <a:lvl6pPr marL="1603375" indent="-225425">
              <a:buFont typeface="Arial" panose="020B0604020202020204" pitchFamily="34" charset="0"/>
              <a:buChar char="‒"/>
              <a:defRPr sz="1600">
                <a:solidFill>
                  <a:schemeClr val="tx1"/>
                </a:solidFill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B79E39-B804-433D-A46E-6245A4354F48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1F33D9D-CC02-4A9A-8355-67DE6B94A020}"/>
              </a:ext>
            </a:extLst>
          </p:cNvPr>
          <p:cNvSpPr/>
          <p:nvPr userDrawn="1"/>
        </p:nvSpPr>
        <p:spPr>
          <a:xfrm>
            <a:off x="3638550" y="6477000"/>
            <a:ext cx="4876800" cy="342900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289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086F48C-126B-4E0A-AED0-E786B5015B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90793"/>
            <a:ext cx="11277600" cy="693337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D90CE-67F6-4B4B-B71D-C7D5E38835C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209964"/>
            <a:ext cx="11277600" cy="5038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34B183-E242-4BEB-A0C8-856BF8515D5D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2DDDD01-CEF1-4668-A56B-6902F3FB68E4}"/>
              </a:ext>
            </a:extLst>
          </p:cNvPr>
          <p:cNvSpPr/>
          <p:nvPr userDrawn="1"/>
        </p:nvSpPr>
        <p:spPr>
          <a:xfrm>
            <a:off x="3638550" y="6467206"/>
            <a:ext cx="4876800" cy="352693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782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Lis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086F48C-126B-4E0A-AED0-E786B5015B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6B32392-5B55-403B-BA4E-35EE7D3DE15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246909"/>
            <a:ext cx="11277600" cy="5001491"/>
          </a:xfrm>
        </p:spPr>
        <p:txBody>
          <a:bodyPr>
            <a:noAutofit/>
          </a:bodyPr>
          <a:lstStyle>
            <a:lvl1pPr marL="225425" indent="-225425">
              <a:buFont typeface="Arial" panose="020B0604020202020204" pitchFamily="34" charset="0"/>
              <a:buChar char="•"/>
              <a:defRPr b="0">
                <a:solidFill>
                  <a:schemeClr val="tx2"/>
                </a:solidFill>
              </a:defRPr>
            </a:lvl1pPr>
            <a:lvl2pPr marL="688975" indent="-344488"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>
                <a:solidFill>
                  <a:schemeClr val="tx2"/>
                </a:solidFill>
              </a:defRPr>
            </a:lvl2pPr>
            <a:lvl3pPr marL="1033463" indent="-344488">
              <a:buSzPct val="80000"/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 marL="1033463" indent="-344488"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4pPr>
            <a:lvl5pPr marL="1377950" indent="-238125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5pPr>
            <a:lvl6pPr marL="1603375" indent="-225425">
              <a:buFont typeface="Arial" panose="020B0604020202020204" pitchFamily="34" charset="0"/>
              <a:buChar char="‒"/>
              <a:defRPr sz="1600">
                <a:solidFill>
                  <a:schemeClr val="tx1"/>
                </a:solidFill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9099A86-3DE4-41E9-9CDD-9E48744D9D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530" y="6483429"/>
            <a:ext cx="621880" cy="2383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71FE97-3D8F-453A-AEC4-7DC6C027BE9D}"/>
              </a:ext>
            </a:extLst>
          </p:cNvPr>
          <p:cNvSpPr/>
          <p:nvPr userDrawn="1"/>
        </p:nvSpPr>
        <p:spPr>
          <a:xfrm>
            <a:off x="3638550" y="6405066"/>
            <a:ext cx="4876800" cy="414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874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086F48C-126B-4E0A-AED0-E786B5015B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96281"/>
            <a:ext cx="11277600" cy="693337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D90CE-67F6-4B4B-B71D-C7D5E38835C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191491"/>
            <a:ext cx="11277600" cy="505690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57D9EBC-22D5-4207-8D7D-F6FCCA168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530" y="6483429"/>
            <a:ext cx="621880" cy="2383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7DDB70-6DF6-4B7F-A712-165D905FB482}"/>
              </a:ext>
            </a:extLst>
          </p:cNvPr>
          <p:cNvSpPr/>
          <p:nvPr userDrawn="1"/>
        </p:nvSpPr>
        <p:spPr>
          <a:xfrm>
            <a:off x="3638550" y="6350272"/>
            <a:ext cx="4876800" cy="469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18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is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44527" y="1243584"/>
            <a:ext cx="4572000" cy="58304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669352" y="1243584"/>
            <a:ext cx="4572000" cy="583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693337"/>
          </a:xfrm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2789C70E-D4F5-4539-825F-8102ABC6844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4527" y="1943122"/>
            <a:ext cx="4572000" cy="4305278"/>
          </a:xfrm>
        </p:spPr>
        <p:txBody>
          <a:bodyPr/>
          <a:lstStyle>
            <a:lvl1pPr>
              <a:defRPr b="0"/>
            </a:lvl1pPr>
            <a:lvl2pPr marL="352425" indent="-234950">
              <a:buFont typeface="Arial" panose="020B0604020202020204" pitchFamily="34" charset="0"/>
              <a:buChar char="•"/>
              <a:defRPr/>
            </a:lvl2pPr>
            <a:lvl3pPr marL="457200" indent="-222250">
              <a:buFont typeface="Arial" panose="020B0604020202020204" pitchFamily="34" charset="0"/>
              <a:buChar char="‒"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473FA333-9240-48EF-A5C6-7ECA7313EA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88972" y="1943122"/>
            <a:ext cx="4572000" cy="4305278"/>
          </a:xfrm>
        </p:spPr>
        <p:txBody>
          <a:bodyPr/>
          <a:lstStyle>
            <a:lvl1pPr>
              <a:defRPr b="0"/>
            </a:lvl1pPr>
            <a:lvl2pPr marL="352425" indent="-234950">
              <a:buFont typeface="Arial" panose="020B0604020202020204" pitchFamily="34" charset="0"/>
              <a:buChar char="•"/>
              <a:defRPr/>
            </a:lvl2pPr>
            <a:lvl3pPr marL="457200" indent="-222250">
              <a:buFont typeface="Arial" panose="020B0604020202020204" pitchFamily="34" charset="0"/>
              <a:buChar char="‒"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EDA517-8260-4280-A7EC-5559C8218D8E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78B3158-443A-4620-8D02-DC5F0D6C6771}"/>
              </a:ext>
            </a:extLst>
          </p:cNvPr>
          <p:cNvSpPr/>
          <p:nvPr userDrawn="1"/>
        </p:nvSpPr>
        <p:spPr>
          <a:xfrm>
            <a:off x="3638550" y="6518444"/>
            <a:ext cx="4876800" cy="301456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006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149BFB-3556-4725-BE5D-59B48F74A27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44527" y="1243584"/>
            <a:ext cx="4572000" cy="58304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Arial 24 PT.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05BFFA-D310-41FD-ABCE-F97CCCDCC22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669352" y="1243584"/>
            <a:ext cx="4572000" cy="583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aseline="0" dirty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Arial 24 PT.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2380CBBA-3EF4-4668-9AA6-8569ED9AD7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693337"/>
          </a:xfrm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0404B88-B4A4-43C4-9866-B921F41B79AD}"/>
              </a:ext>
            </a:extLst>
          </p:cNvPr>
          <p:cNvSpPr txBox="1">
            <a:spLocks/>
          </p:cNvSpPr>
          <p:nvPr userDrawn="1"/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4E792A5B-6B33-4B24-A77A-BF8DF58DE6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4527" y="1943122"/>
            <a:ext cx="4572000" cy="4305278"/>
          </a:xfrm>
        </p:spPr>
        <p:txBody>
          <a:bodyPr/>
          <a:lstStyle>
            <a:lvl1pPr>
              <a:defRPr b="0"/>
            </a:lvl1pPr>
            <a:lvl2pPr marL="352425" indent="-234950">
              <a:buFont typeface="Arial" panose="020B0604020202020204" pitchFamily="34" charset="0"/>
              <a:buChar char="•"/>
              <a:defRPr/>
            </a:lvl2pPr>
            <a:lvl3pPr marL="457200" indent="-222250">
              <a:buFont typeface="Arial" panose="020B0604020202020204" pitchFamily="34" charset="0"/>
              <a:buChar char="‒"/>
              <a:defRPr sz="2000"/>
            </a:lvl3pPr>
          </a:lstStyle>
          <a:p>
            <a:pPr marL="117475" lvl="1" indent="0">
              <a:buNone/>
            </a:pPr>
            <a:r>
              <a:rPr lang="en-US" dirty="0"/>
              <a:t>Arial 24 PT. </a:t>
            </a:r>
            <a:r>
              <a:rPr lang="en-US" dirty="0" err="1"/>
              <a:t>aenean</a:t>
            </a:r>
            <a:r>
              <a:rPr lang="en-US" dirty="0"/>
              <a:t> pharetra magna ac </a:t>
            </a:r>
            <a:r>
              <a:rPr lang="en-US" dirty="0" err="1"/>
              <a:t>placerat</a:t>
            </a:r>
            <a:r>
              <a:rPr lang="en-US" dirty="0"/>
              <a:t> vestibulum </a:t>
            </a:r>
            <a:r>
              <a:rPr lang="en-US" dirty="0" err="1"/>
              <a:t>lectus</a:t>
            </a:r>
            <a:r>
              <a:rPr lang="en-US" dirty="0"/>
              <a:t>. In </a:t>
            </a:r>
            <a:r>
              <a:rPr lang="en-US" dirty="0" err="1"/>
              <a:t>eu</a:t>
            </a:r>
            <a:r>
              <a:rPr lang="en-US" dirty="0"/>
              <a:t> mi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dolor. </a:t>
            </a:r>
          </a:p>
          <a:p>
            <a:pPr marL="117475" lvl="1" indent="0">
              <a:buNone/>
            </a:pP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. Nunc sed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E1CA2C1B-2188-4AFE-B77C-7EBDBA08E2E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88972" y="1943122"/>
            <a:ext cx="4572000" cy="4305278"/>
          </a:xfrm>
        </p:spPr>
        <p:txBody>
          <a:bodyPr/>
          <a:lstStyle>
            <a:lvl1pPr>
              <a:defRPr b="0"/>
            </a:lvl1pPr>
            <a:lvl2pPr marL="352425" indent="-234950">
              <a:buFont typeface="Arial" panose="020B0604020202020204" pitchFamily="34" charset="0"/>
              <a:buChar char="•"/>
              <a:defRPr/>
            </a:lvl2pPr>
            <a:lvl3pPr marL="457200" indent="-222250">
              <a:buFont typeface="Arial" panose="020B0604020202020204" pitchFamily="34" charset="0"/>
              <a:buChar char="‒"/>
              <a:defRPr sz="2000"/>
            </a:lvl3pPr>
          </a:lstStyle>
          <a:p>
            <a:pPr marL="117475" lvl="1" indent="0">
              <a:buNone/>
            </a:pPr>
            <a:r>
              <a:rPr lang="en-US" dirty="0"/>
              <a:t>Arial 24 PT. </a:t>
            </a:r>
            <a:r>
              <a:rPr lang="en-US" dirty="0" err="1"/>
              <a:t>aenean</a:t>
            </a:r>
            <a:r>
              <a:rPr lang="en-US" dirty="0"/>
              <a:t> pharetra magna ac </a:t>
            </a:r>
            <a:r>
              <a:rPr lang="en-US" dirty="0" err="1"/>
              <a:t>placerat</a:t>
            </a:r>
            <a:r>
              <a:rPr lang="en-US" dirty="0"/>
              <a:t> vestibulum </a:t>
            </a:r>
            <a:r>
              <a:rPr lang="en-US" dirty="0" err="1"/>
              <a:t>lectus</a:t>
            </a:r>
            <a:r>
              <a:rPr lang="en-US" dirty="0"/>
              <a:t>. In </a:t>
            </a:r>
            <a:r>
              <a:rPr lang="en-US" dirty="0" err="1"/>
              <a:t>eu</a:t>
            </a:r>
            <a:r>
              <a:rPr lang="en-US" dirty="0"/>
              <a:t> mi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dolor. </a:t>
            </a:r>
          </a:p>
          <a:p>
            <a:pPr marL="117475" lvl="1" indent="0">
              <a:buNone/>
            </a:pP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. Nunc sed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B648621-07E4-4934-80D2-93DB9B6217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530" y="6483429"/>
            <a:ext cx="621880" cy="2383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14EF9FA-9A75-4078-A9F7-5E26EF17DBB3}"/>
              </a:ext>
            </a:extLst>
          </p:cNvPr>
          <p:cNvSpPr/>
          <p:nvPr userDrawn="1"/>
        </p:nvSpPr>
        <p:spPr>
          <a:xfrm>
            <a:off x="3638550" y="6364892"/>
            <a:ext cx="4876800" cy="455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2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71075" y="1148641"/>
            <a:ext cx="9524999" cy="2095453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71075" y="3914346"/>
            <a:ext cx="4838700" cy="299750"/>
          </a:xfrm>
          <a:prstGeom prst="rect">
            <a:avLst/>
          </a:prstGeom>
        </p:spPr>
        <p:txBody>
          <a:bodyPr lIns="91440" anchor="ctr">
            <a:no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Month 00, 2020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ABAFCE-37DF-C848-A96E-2E4CDBC39F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71075" y="3408284"/>
            <a:ext cx="4838700" cy="398567"/>
          </a:xfrm>
          <a:prstGeom prst="rect">
            <a:avLst/>
          </a:prstGeom>
        </p:spPr>
        <p:txBody>
          <a:bodyPr lIns="91440" anchor="ctr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27D5D384-892B-4B44-AD18-0D1707B103EC}"/>
              </a:ext>
            </a:extLst>
          </p:cNvPr>
          <p:cNvSpPr txBox="1">
            <a:spLocks noChangeAspect="1"/>
          </p:cNvSpPr>
          <p:nvPr userDrawn="1"/>
        </p:nvSpPr>
        <p:spPr>
          <a:xfrm rot="5400000">
            <a:off x="10637520" y="-1"/>
            <a:ext cx="1554480" cy="1554480"/>
          </a:xfrm>
          <a:prstGeom prst="halfFrame">
            <a:avLst>
              <a:gd name="adj1" fmla="val 20261"/>
              <a:gd name="adj2" fmla="val 20261"/>
            </a:avLst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100" b="1" i="0" kern="1200" cap="all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1pPr>
            <a:lvl2pPr marL="9525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2pPr>
            <a:lvl3pPr marL="238125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Arial"/>
              <a:buChar char="•"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3pPr>
            <a:lvl4pPr marL="693738" marR="0" indent="-3476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Tx/>
              <a:buSzPct val="110000"/>
              <a:buFont typeface=".AppleSystemUIFont" charset="-120"/>
              <a:buChar char="–"/>
              <a:tabLst/>
              <a:defRPr lang="en-US" sz="100" b="0" i="0" kern="120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4pPr>
            <a:lvl5pPr marL="1543050" marR="0" indent="-33972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95000"/>
              <a:buFont typeface="Courier New" panose="02070309020205020404" pitchFamily="49" charset="0"/>
              <a:buChar char="o"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5pPr>
            <a:lvl6pPr marL="1947863" marR="0" indent="-2317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Arial" panose="020B0604020202020204" pitchFamily="34" charset="0"/>
              <a:buChar char="•"/>
              <a:tabLst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9076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13639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| A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0A55FB0-8755-2E4E-B80E-7810C553E5AB}"/>
              </a:ext>
            </a:extLst>
          </p:cNvPr>
          <p:cNvSpPr txBox="1">
            <a:spLocks noChangeAspect="1"/>
          </p:cNvSpPr>
          <p:nvPr userDrawn="1"/>
        </p:nvSpPr>
        <p:spPr>
          <a:xfrm rot="16200000">
            <a:off x="0" y="5303520"/>
            <a:ext cx="1554480" cy="1554480"/>
          </a:xfrm>
          <a:prstGeom prst="halfFrame">
            <a:avLst>
              <a:gd name="adj1" fmla="val 20261"/>
              <a:gd name="adj2" fmla="val 20261"/>
            </a:avLst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100" b="1" i="0" kern="1200" cap="all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1pPr>
            <a:lvl2pPr marL="9525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2pPr>
            <a:lvl3pPr marL="238125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Arial"/>
              <a:buChar char="•"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3pPr>
            <a:lvl4pPr marL="693738" marR="0" indent="-3476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Tx/>
              <a:buSzPct val="110000"/>
              <a:buFont typeface=".AppleSystemUIFont" charset="-120"/>
              <a:buChar char="–"/>
              <a:tabLst/>
              <a:defRPr lang="en-US" sz="100" b="0" i="0" kern="120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4pPr>
            <a:lvl5pPr marL="1543050" marR="0" indent="-33972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95000"/>
              <a:buFont typeface="Courier New" panose="02070309020205020404" pitchFamily="49" charset="0"/>
              <a:buChar char="o"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5pPr>
            <a:lvl6pPr marL="1947863" marR="0" indent="-2317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Arial" panose="020B0604020202020204" pitchFamily="34" charset="0"/>
              <a:buChar char="•"/>
              <a:tabLst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9076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13639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| 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FADD1A-52EF-47F8-8479-0D1AADD85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5715000"/>
            <a:ext cx="3959588" cy="39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1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Lis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7297" y="1243584"/>
            <a:ext cx="3619500" cy="6023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693337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291482" y="1243584"/>
            <a:ext cx="3619500" cy="6023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8105667" y="1243584"/>
            <a:ext cx="3619500" cy="6023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6CCB086-36EF-4F8A-8FB2-EC29098B97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838" y="2005357"/>
            <a:ext cx="3619500" cy="4233260"/>
          </a:xfrm>
        </p:spPr>
        <p:txBody>
          <a:bodyPr/>
          <a:lstStyle>
            <a:lvl1pPr>
              <a:defRPr b="0"/>
            </a:lvl1pPr>
            <a:lvl2pPr marL="352425" indent="-234950">
              <a:buFont typeface="Arial" panose="020B0604020202020204" pitchFamily="34" charset="0"/>
              <a:buChar char="•"/>
              <a:defRPr/>
            </a:lvl2pPr>
            <a:lvl3pPr marL="457200" indent="-222250">
              <a:buFont typeface="Arial" panose="020B0604020202020204" pitchFamily="34" charset="0"/>
              <a:buChar char="‒"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1378EDB8-0740-4899-9053-3E5A2591CF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15300" y="2004733"/>
            <a:ext cx="3619500" cy="4233260"/>
          </a:xfrm>
        </p:spPr>
        <p:txBody>
          <a:bodyPr/>
          <a:lstStyle>
            <a:lvl1pPr>
              <a:defRPr b="0"/>
            </a:lvl1pPr>
            <a:lvl2pPr marL="352425" indent="-234950">
              <a:buFont typeface="Arial" panose="020B0604020202020204" pitchFamily="34" charset="0"/>
              <a:buChar char="•"/>
              <a:defRPr/>
            </a:lvl2pPr>
            <a:lvl3pPr marL="457200" indent="-222250">
              <a:buFont typeface="Arial" panose="020B0604020202020204" pitchFamily="34" charset="0"/>
              <a:buChar char="‒"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E0DBD197-6D2F-4C08-9281-235DD012C3A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86250" y="2015140"/>
            <a:ext cx="3619500" cy="4233260"/>
          </a:xfrm>
        </p:spPr>
        <p:txBody>
          <a:bodyPr/>
          <a:lstStyle>
            <a:lvl1pPr>
              <a:defRPr b="0"/>
            </a:lvl1pPr>
            <a:lvl2pPr marL="352425" indent="-234950">
              <a:buFont typeface="Arial" panose="020B0604020202020204" pitchFamily="34" charset="0"/>
              <a:buChar char="•"/>
              <a:defRPr/>
            </a:lvl2pPr>
            <a:lvl3pPr marL="457200" indent="-222250">
              <a:buFont typeface="Arial" panose="020B0604020202020204" pitchFamily="34" charset="0"/>
              <a:buChar char="‒"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38DE22-45AE-4C21-8B18-7AE528A43EBA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7ED1D2-56A0-4B27-B3B4-64DA189F0F13}"/>
              </a:ext>
            </a:extLst>
          </p:cNvPr>
          <p:cNvSpPr/>
          <p:nvPr userDrawn="1"/>
        </p:nvSpPr>
        <p:spPr>
          <a:xfrm>
            <a:off x="3638550" y="6396834"/>
            <a:ext cx="4876800" cy="423066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07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irlce Images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38225" y="1548439"/>
            <a:ext cx="1524000" cy="1524000"/>
          </a:xfrm>
          <a:prstGeom prst="rect">
            <a:avLst/>
          </a:prstGeom>
          <a:ln w="38100">
            <a:solidFill>
              <a:schemeClr val="accent3"/>
            </a:solidFill>
            <a:miter lim="800000"/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905250" y="1548439"/>
            <a:ext cx="1524000" cy="1524000"/>
          </a:xfrm>
          <a:prstGeom prst="rect">
            <a:avLst/>
          </a:prstGeom>
          <a:ln w="38100">
            <a:solidFill>
              <a:schemeClr val="accent3"/>
            </a:solidFill>
            <a:miter lim="800000"/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  <a:p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6772275" y="1548439"/>
            <a:ext cx="1524000" cy="1524000"/>
          </a:xfrm>
          <a:prstGeom prst="rect">
            <a:avLst/>
          </a:prstGeom>
          <a:ln w="38100">
            <a:solidFill>
              <a:schemeClr val="accent3"/>
            </a:solidFill>
            <a:miter lim="800000"/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  <a:p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9629775" y="1548439"/>
            <a:ext cx="1524000" cy="1524000"/>
          </a:xfrm>
          <a:prstGeom prst="rect">
            <a:avLst/>
          </a:prstGeom>
          <a:ln w="38100">
            <a:solidFill>
              <a:schemeClr val="accent3"/>
            </a:solidFill>
            <a:miter lim="800000"/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  <a:p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9145" y="3407221"/>
            <a:ext cx="2560320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349821" y="3407221"/>
            <a:ext cx="2560320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6305035" y="3407221"/>
            <a:ext cx="2560320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9174480" y="3407221"/>
            <a:ext cx="2560320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A72CD6B6-9C07-420E-9231-F63233160B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4760" y="3972535"/>
            <a:ext cx="2560320" cy="1233468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8F24A27-0605-44A5-AC6D-02C755F07B8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50814" y="3972535"/>
            <a:ext cx="2560320" cy="1233468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1ADA441C-C4BE-4EAB-8819-5C78BDC65D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98426" y="3963531"/>
            <a:ext cx="2560320" cy="1233468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E708554F-2173-4A8D-B673-E68B1415F33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74480" y="3972535"/>
            <a:ext cx="2560320" cy="1233468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760724D-7DC9-41A3-B4D7-9EFE4E7F65AF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FC90570-C505-4176-957B-08462568B9E7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552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6568B5-A51E-4B9F-AF5D-03214F63C3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FDDAA3F8-EB4F-4A1F-AF6F-2C4EEBF6B68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38225" y="1548439"/>
            <a:ext cx="1524000" cy="1524000"/>
          </a:xfrm>
          <a:prstGeom prst="rect">
            <a:avLst/>
          </a:prstGeom>
          <a:ln w="38100">
            <a:solidFill>
              <a:schemeClr val="accent3"/>
            </a:solidFill>
            <a:miter lim="800000"/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  <a:p>
            <a:endParaRPr lang="en-US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0FD80E7-E17C-4285-9D94-3C1AC92AC2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05250" y="1548439"/>
            <a:ext cx="1524000" cy="1524000"/>
          </a:xfrm>
          <a:prstGeom prst="rect">
            <a:avLst/>
          </a:prstGeom>
          <a:ln w="38100">
            <a:solidFill>
              <a:schemeClr val="accent3"/>
            </a:solidFill>
            <a:miter lim="800000"/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337BB3D-26EB-4B08-A589-DA4B25E61EF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772275" y="1548439"/>
            <a:ext cx="1524000" cy="1524000"/>
          </a:xfrm>
          <a:prstGeom prst="rect">
            <a:avLst/>
          </a:prstGeom>
          <a:ln w="38100">
            <a:solidFill>
              <a:schemeClr val="accent3"/>
            </a:solidFill>
            <a:miter lim="800000"/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  <a:p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FC855AF4-9C57-4C82-ABED-C59FAFAF234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629775" y="1548439"/>
            <a:ext cx="1524000" cy="1524000"/>
          </a:xfrm>
          <a:prstGeom prst="rect">
            <a:avLst/>
          </a:prstGeom>
          <a:ln w="38100">
            <a:solidFill>
              <a:schemeClr val="accent3"/>
            </a:solidFill>
            <a:miter lim="800000"/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3793471-F4BA-4465-ABF2-FE682C2A74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145" y="3407221"/>
            <a:ext cx="2560320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4A6A540-AEC7-43D6-A801-E4D6D202935F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349821" y="3407221"/>
            <a:ext cx="2560320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4B84508-DBBA-4957-A988-158A01573DBB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305035" y="3407221"/>
            <a:ext cx="2560320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2742747-89A0-4116-851E-4C8406583D19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9174480" y="3407221"/>
            <a:ext cx="2560320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2" name="Title 28">
            <a:extLst>
              <a:ext uri="{FF2B5EF4-FFF2-40B4-BE49-F238E27FC236}">
                <a16:creationId xmlns:a16="http://schemas.microsoft.com/office/drawing/2014/main" id="{76F358CF-D5FE-45C2-AAB2-904DB884F3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2C36474-6A96-4E05-952B-8317DFBAE5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4760" y="3972535"/>
            <a:ext cx="2560320" cy="1233468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r>
              <a:rPr lang="en-US" dirty="0"/>
              <a:t>Arial 24 pt. lorem ipsum dolor sit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3B00A55-91E4-4069-852A-F07B09A07D9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50814" y="3972535"/>
            <a:ext cx="2560320" cy="1233468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r>
              <a:rPr lang="en-US" dirty="0"/>
              <a:t>Arial 24 pt. lorem ipsum dolor sit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A011BD3-096B-4799-8B2D-D79F169C8E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98426" y="3963531"/>
            <a:ext cx="2560320" cy="1233468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r>
              <a:rPr lang="en-US" dirty="0"/>
              <a:t>Arial 24 pt. lorem ipsum dolor sit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71FBD34-F14F-47A0-8D6D-5C8D7380F5B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74480" y="3972535"/>
            <a:ext cx="2560320" cy="1233468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r>
              <a:rPr lang="en-US" dirty="0"/>
              <a:t>Arial 24 pt. lorem ipsum dolor sit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5CF9E646-B76A-4524-AC9A-EEEF0E02CA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530" y="6483429"/>
            <a:ext cx="621880" cy="23838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8515F4E-8B81-437D-8B4B-B7B9E9B6DDB4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841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With Image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6303666" y="-1"/>
            <a:ext cx="5888334" cy="68580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Drag photo to placeholder or click on icon to place photo from file. Ensure image is large enough in size and resolution.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1741880"/>
            <a:ext cx="5524500" cy="3416320"/>
          </a:xfrm>
        </p:spPr>
        <p:txBody>
          <a:bodyPr>
            <a:spAutoFit/>
          </a:bodyPr>
          <a:lstStyle>
            <a:lvl1pPr>
              <a:defRPr sz="54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Arial 54 Pt. Lorem Ipsum Dolor Sit </a:t>
            </a:r>
            <a:r>
              <a:rPr lang="en-US" dirty="0" err="1"/>
              <a:t>Amat</a:t>
            </a:r>
            <a:r>
              <a:rPr lang="en-US" dirty="0"/>
              <a:t> </a:t>
            </a:r>
            <a:r>
              <a:rPr lang="en-US" dirty="0" err="1"/>
              <a:t>Siscut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01B275-FB20-4A76-ADE6-EB0841D88C3D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A574E9D-66B7-47CB-A44F-8F3ED42A1ECB}"/>
              </a:ext>
            </a:extLst>
          </p:cNvPr>
          <p:cNvSpPr/>
          <p:nvPr userDrawn="1"/>
        </p:nvSpPr>
        <p:spPr>
          <a:xfrm>
            <a:off x="3879273" y="6518444"/>
            <a:ext cx="4387272" cy="220689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081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Right With Tex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6303666" y="-1"/>
            <a:ext cx="5888334" cy="68580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rgbClr val="0B2338"/>
                </a:solidFill>
              </a:defRPr>
            </a:lvl1pPr>
          </a:lstStyle>
          <a:p>
            <a:r>
              <a:rPr lang="en-US" dirty="0"/>
              <a:t>Drag photo to placeholder or click on icon to place photo from file. Ensure image is large enough in size and resolution.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2CE9C2-6003-47F7-A67C-22A8F47A34B0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12" name="Title 7">
            <a:extLst>
              <a:ext uri="{FF2B5EF4-FFF2-40B4-BE49-F238E27FC236}">
                <a16:creationId xmlns:a16="http://schemas.microsoft.com/office/drawing/2014/main" id="{8FF0247A-C16C-4088-A4A0-C5FA659AB5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741880"/>
            <a:ext cx="5524500" cy="3416320"/>
          </a:xfrm>
        </p:spPr>
        <p:txBody>
          <a:bodyPr>
            <a:spAutoFit/>
          </a:bodyPr>
          <a:lstStyle>
            <a:lvl1pPr>
              <a:defRPr sz="54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Arial 54 Pt. Lorem Ipsum Dolor Sit </a:t>
            </a:r>
            <a:r>
              <a:rPr lang="en-US" dirty="0" err="1"/>
              <a:t>Amat</a:t>
            </a:r>
            <a:r>
              <a:rPr lang="en-US" dirty="0"/>
              <a:t> </a:t>
            </a:r>
            <a:r>
              <a:rPr lang="en-US" dirty="0" err="1"/>
              <a:t>Siscut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8E8D4B-0BD5-48FA-BB67-8458348DF85E}"/>
              </a:ext>
            </a:extLst>
          </p:cNvPr>
          <p:cNvSpPr/>
          <p:nvPr userDrawn="1"/>
        </p:nvSpPr>
        <p:spPr>
          <a:xfrm>
            <a:off x="3806456" y="6518444"/>
            <a:ext cx="4433777" cy="220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61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1428750" y="2046424"/>
            <a:ext cx="9334499" cy="2765151"/>
          </a:xfrm>
        </p:spPr>
        <p:txBody>
          <a:bodyPr/>
          <a:lstStyle>
            <a:lvl1pPr algn="ctr">
              <a:defRPr sz="54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Quotation Here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B481E68C-787F-4D7A-8436-DDE386C6B39E}"/>
              </a:ext>
            </a:extLst>
          </p:cNvPr>
          <p:cNvSpPr txBox="1">
            <a:spLocks/>
          </p:cNvSpPr>
          <p:nvPr userDrawn="1"/>
        </p:nvSpPr>
        <p:spPr>
          <a:xfrm rot="5400000">
            <a:off x="10637520" y="-1"/>
            <a:ext cx="1554480" cy="1554480"/>
          </a:xfrm>
          <a:prstGeom prst="halfFrame">
            <a:avLst>
              <a:gd name="adj1" fmla="val 20261"/>
              <a:gd name="adj2" fmla="val 20261"/>
            </a:avLst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100" b="1" i="0" kern="1200" cap="all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1pPr>
            <a:lvl2pPr marL="9525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2pPr>
            <a:lvl3pPr marL="238125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Arial"/>
              <a:buChar char="•"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3pPr>
            <a:lvl4pPr marL="693738" marR="0" indent="-3476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Tx/>
              <a:buSzPct val="110000"/>
              <a:buFont typeface=".AppleSystemUIFont" charset="-120"/>
              <a:buChar char="–"/>
              <a:tabLst/>
              <a:defRPr lang="en-US" sz="100" b="0" i="0" kern="120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4pPr>
            <a:lvl5pPr marL="1543050" marR="0" indent="-33972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95000"/>
              <a:buFont typeface="Courier New" panose="02070309020205020404" pitchFamily="49" charset="0"/>
              <a:buChar char="o"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5pPr>
            <a:lvl6pPr marL="1947863" marR="0" indent="-2317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Arial" panose="020B0604020202020204" pitchFamily="34" charset="0"/>
              <a:buChar char="•"/>
              <a:tabLst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9076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13639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| A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F893A3ED-DEB8-418B-BBFD-5691303372ED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0" y="5303520"/>
            <a:ext cx="1554480" cy="1554480"/>
          </a:xfrm>
          <a:prstGeom prst="halfFrame">
            <a:avLst>
              <a:gd name="adj1" fmla="val 20261"/>
              <a:gd name="adj2" fmla="val 20261"/>
            </a:avLst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100" b="1" i="0" kern="1200" cap="all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1pPr>
            <a:lvl2pPr marL="9525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2pPr>
            <a:lvl3pPr marL="238125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Arial"/>
              <a:buChar char="•"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3pPr>
            <a:lvl4pPr marL="693738" marR="0" indent="-3476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Tx/>
              <a:buSzPct val="110000"/>
              <a:buFont typeface=".AppleSystemUIFont" charset="-120"/>
              <a:buChar char="–"/>
              <a:tabLst/>
              <a:defRPr lang="en-US" sz="100" b="0" i="0" kern="120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4pPr>
            <a:lvl5pPr marL="1543050" marR="0" indent="-33972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95000"/>
              <a:buFont typeface="Courier New" panose="02070309020205020404" pitchFamily="49" charset="0"/>
              <a:buChar char="o"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5pPr>
            <a:lvl6pPr marL="1947863" marR="0" indent="-2317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Arial" panose="020B0604020202020204" pitchFamily="34" charset="0"/>
              <a:buChar char="•"/>
              <a:tabLst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9076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13639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| A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89BC3CAC-6D68-402E-AC3F-7C1E6208E4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34700" y="6487280"/>
            <a:ext cx="800100" cy="2518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E70670-67C9-457B-BBCA-46B9346B6671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381000"/>
            <a:ext cx="557700" cy="15492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8B5A102-A2B8-4105-85FD-635A0CCBE2E6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37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Tex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 lIns="91440" rIns="91440" anchor="ctr">
            <a:noAutofit/>
          </a:bodyPr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Title, Arial 36 pt.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747764"/>
            <a:ext cx="5524500" cy="11781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55245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33" hasCustomPrompt="1"/>
          </p:nvPr>
        </p:nvSpPr>
        <p:spPr>
          <a:xfrm>
            <a:off x="457200" y="3079286"/>
            <a:ext cx="5522976" cy="316911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 marL="1097280" indent="-292608">
              <a:lnSpc>
                <a:spcPct val="100000"/>
              </a:lnSpc>
              <a:buFont typeface="Courier New" charset="0"/>
              <a:buChar char="o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276B16-28A0-4B86-897C-30382FC3EB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34200" y="1942092"/>
            <a:ext cx="4818450" cy="923330"/>
          </a:xfrm>
        </p:spPr>
        <p:txBody>
          <a:bodyPr>
            <a:spAutoFit/>
          </a:bodyPr>
          <a:lstStyle>
            <a:lvl1pPr>
              <a:defRPr sz="2800" cap="none" baseline="0"/>
            </a:lvl1pPr>
            <a:lvl2pPr marL="295275" indent="-285750">
              <a:buClr>
                <a:schemeClr val="accent3"/>
              </a:buClr>
              <a:buSzPct val="110000"/>
              <a:buFont typeface="Arial" panose="020B0604020202020204" pitchFamily="34" charset="0"/>
              <a:buChar char="‒"/>
              <a:defRPr sz="1600" cap="none" baseline="0">
                <a:solidFill>
                  <a:schemeClr val="accent3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“Click to edit text”</a:t>
            </a:r>
          </a:p>
          <a:p>
            <a:pPr lvl="1"/>
            <a:r>
              <a:rPr lang="en-US" dirty="0"/>
              <a:t>To have source text, hit the bullet indent button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2558DF-6B9E-4F30-9907-341ECFEE0592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4A5061B-4DBB-4CCB-89C2-33B08C09D715}"/>
              </a:ext>
            </a:extLst>
          </p:cNvPr>
          <p:cNvSpPr/>
          <p:nvPr userDrawn="1"/>
        </p:nvSpPr>
        <p:spPr>
          <a:xfrm>
            <a:off x="3638550" y="6401742"/>
            <a:ext cx="4876800" cy="418158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894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Quotes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198" y="381000"/>
            <a:ext cx="10287000" cy="69333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lang="en-US" sz="3200" b="1" i="0" kern="1200" cap="none" baseline="0" dirty="0">
                <a:solidFill>
                  <a:schemeClr val="tx1"/>
                </a:solidFill>
                <a:latin typeface="+mn-lt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199" y="1243584"/>
            <a:ext cx="10286999" cy="49137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55541CB-C5CF-406B-A04F-B92D0DF858F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57200" y="1950142"/>
            <a:ext cx="5524500" cy="4298258"/>
          </a:xfrm>
        </p:spPr>
        <p:txBody>
          <a:bodyPr/>
          <a:lstStyle>
            <a:lvl1pPr>
              <a:buFontTx/>
              <a:buNone/>
              <a:defRPr cap="none" baseline="0"/>
            </a:lvl1pPr>
            <a:lvl2pPr marL="352425" indent="-342900">
              <a:buClr>
                <a:schemeClr val="accent3"/>
              </a:buClr>
              <a:buFont typeface="Arial" panose="020B0604020202020204" pitchFamily="34" charset="0"/>
              <a:buChar char="‒"/>
              <a:defRPr sz="1600" cap="none" baseline="0">
                <a:solidFill>
                  <a:schemeClr val="accent3"/>
                </a:solidFill>
              </a:defRPr>
            </a:lvl2pPr>
            <a:lvl3pPr marL="0" indent="0">
              <a:buFontTx/>
              <a:buNone/>
              <a:defRPr/>
            </a:lvl3pPr>
            <a:lvl4pPr marL="346075" indent="0">
              <a:buFontTx/>
              <a:buNone/>
              <a:defRPr/>
            </a:lvl4pPr>
            <a:lvl5pPr marL="1203325" indent="0">
              <a:buFontTx/>
              <a:buNone/>
              <a:defRPr/>
            </a:lvl5pPr>
          </a:lstStyle>
          <a:p>
            <a:pPr lvl="0"/>
            <a:r>
              <a:rPr lang="en-US" dirty="0"/>
              <a:t>“Click to edit textbox text”</a:t>
            </a:r>
          </a:p>
          <a:p>
            <a:pPr lvl="1"/>
            <a:r>
              <a:rPr lang="en-US" dirty="0"/>
              <a:t>Source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4F11A7-B65F-415E-B94A-A94E3E683519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38C279F-0DE3-478A-B558-274063A5A627}"/>
              </a:ext>
            </a:extLst>
          </p:cNvPr>
          <p:cNvSpPr/>
          <p:nvPr userDrawn="1"/>
        </p:nvSpPr>
        <p:spPr>
          <a:xfrm>
            <a:off x="3638550" y="6328528"/>
            <a:ext cx="4876800" cy="491372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179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Blank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lnSpc>
                <a:spcPct val="100000"/>
              </a:lnSpc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55245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7DB5DA-42BB-4CA2-904F-B5CFF726EB86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837CFF-B7D0-4F9E-9144-023002F4342A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03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ank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FC7C9F-14F4-4ECF-8292-C40685236926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51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Insert_Photo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633B2E5-C80A-4E77-B649-E08B4752435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667" y="0"/>
            <a:ext cx="12192000" cy="6858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To add background image, click on the icon &amp; choose image from the “Images for PPT Cover Slides” gallery at FJ: Images. Once image is inserted, click Picture Format in tools ribbon and scroll down to send image to the back.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 new slide is inserted from master, copy and paste Logo and copyright from previous slide. Logo and copyright should appear in correct field. 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 New Slide is inserted from Master, copy and paste Logo and copyright from previous slide. Logo and copyright should appear in correct field. 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1139975"/>
            <a:ext cx="10238874" cy="2095453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3891232"/>
            <a:ext cx="5201349" cy="299750"/>
          </a:xfrm>
          <a:prstGeom prst="rect">
            <a:avLst/>
          </a:prstGeom>
        </p:spPr>
        <p:txBody>
          <a:bodyPr lIns="91440">
            <a:no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Month 00, 2020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ABAFCE-37DF-C848-A96E-2E4CDBC39F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1" y="3385170"/>
            <a:ext cx="5714999" cy="398567"/>
          </a:xfrm>
          <a:prstGeom prst="rect">
            <a:avLst/>
          </a:prstGeom>
        </p:spPr>
        <p:txBody>
          <a:bodyPr lIns="9144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305820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F3A80F-4B09-474F-AC6A-0B559CF8FE7E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3CFEAB-D8BC-4844-8CCE-5BBD5698D4C8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943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30" hasCustomPrompt="1"/>
          </p:nvPr>
        </p:nvSpPr>
        <p:spPr>
          <a:xfrm>
            <a:off x="1219200" y="2220913"/>
            <a:ext cx="9715500" cy="3727450"/>
          </a:xfrm>
          <a:prstGeom prst="rect">
            <a:avLst/>
          </a:prstGeom>
        </p:spPr>
        <p:txBody>
          <a:bodyPr/>
          <a:lstStyle>
            <a:lvl1pPr algn="ctr">
              <a:defRPr sz="1400" b="0" cap="none"/>
            </a:lvl1pPr>
          </a:lstStyle>
          <a:p>
            <a:r>
              <a:rPr lang="en-US" dirty="0"/>
              <a:t>Drag video to placeholder or click on icon to place video from file.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693337"/>
          </a:xfrm>
        </p:spPr>
        <p:txBody>
          <a:bodyPr anchor="ctr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112776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29D446-8F95-48AE-89AE-FBA09C8C3FCA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D831D14-EB6C-45DD-A638-83AF58535215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273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o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30" hasCustomPrompt="1"/>
          </p:nvPr>
        </p:nvSpPr>
        <p:spPr>
          <a:xfrm>
            <a:off x="1219200" y="2220913"/>
            <a:ext cx="9715500" cy="3727450"/>
          </a:xfrm>
          <a:prstGeom prst="rect">
            <a:avLst/>
          </a:prstGeom>
        </p:spPr>
        <p:txBody>
          <a:bodyPr/>
          <a:lstStyle>
            <a:lvl1pPr algn="ctr">
              <a:defRPr sz="1400" b="0" cap="none"/>
            </a:lvl1pPr>
          </a:lstStyle>
          <a:p>
            <a:r>
              <a:rPr lang="en-US" dirty="0"/>
              <a:t>Drag video to placeholder or click on icon to place video from file.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693337"/>
          </a:xfrm>
        </p:spPr>
        <p:txBody>
          <a:bodyPr anchor="t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11277600" cy="35083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29D446-8F95-48AE-89AE-FBA09C8C3FCA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1583FDA-21E0-430B-B7B6-7E9B1CC136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530" y="6483429"/>
            <a:ext cx="621880" cy="23838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2F7E7B7-D8B0-4140-8B65-693E8D8BFD45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44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84048"/>
            <a:ext cx="11277600" cy="693337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0622"/>
            <a:ext cx="112776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9"/>
          </p:nvPr>
        </p:nvSpPr>
        <p:spPr>
          <a:xfrm>
            <a:off x="1219200" y="2220913"/>
            <a:ext cx="9715500" cy="3727450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91912-0D51-4625-BCF6-2DC607E7F310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13D572-5D11-4256-AFB1-868DE459556E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03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ne Char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0622"/>
            <a:ext cx="11277600" cy="35083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9"/>
          </p:nvPr>
        </p:nvSpPr>
        <p:spPr>
          <a:xfrm>
            <a:off x="1219200" y="2220913"/>
            <a:ext cx="9715500" cy="3727450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91912-0D51-4625-BCF6-2DC607E7F310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56F8530-E698-477E-9D81-925E9A8585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530" y="6483429"/>
            <a:ext cx="621880" cy="2383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1A5CF42-C7B5-47B0-9018-59A3B87F08AC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76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 anchor="t"/>
          <a:lstStyle>
            <a:lvl1pPr algn="ctr">
              <a:defRPr sz="3200"/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9"/>
          </p:nvPr>
        </p:nvSpPr>
        <p:spPr>
          <a:xfrm>
            <a:off x="1033182" y="2055258"/>
            <a:ext cx="4389120" cy="4206240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112776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048032"/>
            <a:ext cx="5638800" cy="4213466"/>
          </a:xfrm>
          <a:prstGeom prst="rect">
            <a:avLst/>
          </a:prstGeom>
        </p:spPr>
        <p:txBody>
          <a:bodyPr>
            <a:noAutofit/>
          </a:bodyPr>
          <a:lstStyle>
            <a:lvl5pPr marL="1097280" indent="-292608">
              <a:buFont typeface="Courier New" charset="0"/>
              <a:buChar char="o"/>
              <a:defRPr/>
            </a:lvl5pPr>
          </a:lstStyle>
          <a:p>
            <a:pPr lvl="1"/>
            <a:r>
              <a:rPr lang="en-US" dirty="0"/>
              <a:t>Second level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1CD7E1-2D1F-45CC-8991-0AFB4CE00A24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7DF0552-F094-4103-9E1C-CF86A3FAF503}"/>
              </a:ext>
            </a:extLst>
          </p:cNvPr>
          <p:cNvSpPr/>
          <p:nvPr userDrawn="1"/>
        </p:nvSpPr>
        <p:spPr>
          <a:xfrm>
            <a:off x="3638550" y="6461094"/>
            <a:ext cx="4876800" cy="358805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316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e Chart With Tex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9"/>
          </p:nvPr>
        </p:nvSpPr>
        <p:spPr>
          <a:xfrm>
            <a:off x="1033182" y="2055258"/>
            <a:ext cx="4389120" cy="4206240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112776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048032"/>
            <a:ext cx="5638800" cy="4213466"/>
          </a:xfrm>
          <a:prstGeom prst="rect">
            <a:avLst/>
          </a:prstGeom>
        </p:spPr>
        <p:txBody>
          <a:bodyPr>
            <a:noAutofit/>
          </a:bodyPr>
          <a:lstStyle>
            <a:lvl5pPr marL="1097280" indent="-292608">
              <a:buFont typeface="Courier New" charset="0"/>
              <a:buChar char="o"/>
              <a:defRPr/>
            </a:lvl5pPr>
          </a:lstStyle>
          <a:p>
            <a:pPr lvl="1"/>
            <a:r>
              <a:rPr lang="en-US" dirty="0"/>
              <a:t>Second level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1CD7E1-2D1F-45CC-8991-0AFB4CE00A24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3C1866D-386A-4DD8-A9B4-503CB2A77D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530" y="6483429"/>
            <a:ext cx="621880" cy="23838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DF21864-F7BF-455B-BBA5-19BFDAC3B408}"/>
              </a:ext>
            </a:extLst>
          </p:cNvPr>
          <p:cNvSpPr/>
          <p:nvPr userDrawn="1"/>
        </p:nvSpPr>
        <p:spPr>
          <a:xfrm>
            <a:off x="3638550" y="6461094"/>
            <a:ext cx="4876800" cy="358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677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30"/>
          </p:nvPr>
        </p:nvSpPr>
        <p:spPr>
          <a:xfrm>
            <a:off x="6835140" y="1482602"/>
            <a:ext cx="4389120" cy="4765797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29"/>
          </p:nvPr>
        </p:nvSpPr>
        <p:spPr>
          <a:xfrm>
            <a:off x="1033182" y="1482602"/>
            <a:ext cx="4389120" cy="4765797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6110B8-B9E5-4246-B47F-CD94B48C5BC1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01B1F8F-CD8D-4B6A-B3B0-261874E5AAAC}"/>
              </a:ext>
            </a:extLst>
          </p:cNvPr>
          <p:cNvSpPr/>
          <p:nvPr userDrawn="1"/>
        </p:nvSpPr>
        <p:spPr>
          <a:xfrm>
            <a:off x="3638550" y="6461094"/>
            <a:ext cx="4876800" cy="358805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008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Pie Charts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30"/>
          </p:nvPr>
        </p:nvSpPr>
        <p:spPr>
          <a:xfrm>
            <a:off x="6835140" y="1482602"/>
            <a:ext cx="4389120" cy="4765797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29"/>
          </p:nvPr>
        </p:nvSpPr>
        <p:spPr>
          <a:xfrm>
            <a:off x="1033182" y="1482602"/>
            <a:ext cx="4389120" cy="4765797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6EB501E-0B63-4B53-86AE-BA17AC5515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530" y="6483429"/>
            <a:ext cx="621880" cy="2383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2C9A24-27B2-4C00-A659-8E172A7C370A}"/>
              </a:ext>
            </a:extLst>
          </p:cNvPr>
          <p:cNvSpPr/>
          <p:nvPr userDrawn="1"/>
        </p:nvSpPr>
        <p:spPr>
          <a:xfrm>
            <a:off x="3638550" y="6461094"/>
            <a:ext cx="4876800" cy="358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248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34440"/>
            <a:ext cx="112776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9"/>
          </p:nvPr>
        </p:nvSpPr>
        <p:spPr>
          <a:xfrm>
            <a:off x="1219200" y="2220913"/>
            <a:ext cx="9715500" cy="3727450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581A30-CC92-4726-A92B-33943355A586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AC48583-11C2-43CB-9131-B22ED6EA058A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1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1428750" y="2397405"/>
            <a:ext cx="9334499" cy="1754326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54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aenean</a:t>
            </a:r>
            <a:r>
              <a:rPr lang="en-US" dirty="0"/>
              <a:t> pharetra magna ac </a:t>
            </a:r>
            <a:r>
              <a:rPr lang="en-US" dirty="0" err="1"/>
              <a:t>placerat</a:t>
            </a:r>
            <a:r>
              <a:rPr lang="en-US" dirty="0"/>
              <a:t> 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32FF7507-BC06-A64B-B9A7-420F671727BC}"/>
              </a:ext>
            </a:extLst>
          </p:cNvPr>
          <p:cNvSpPr txBox="1">
            <a:spLocks/>
          </p:cNvSpPr>
          <p:nvPr userDrawn="1"/>
        </p:nvSpPr>
        <p:spPr>
          <a:xfrm rot="5400000">
            <a:off x="10637520" y="-1"/>
            <a:ext cx="1554480" cy="1554480"/>
          </a:xfrm>
          <a:prstGeom prst="halfFrame">
            <a:avLst>
              <a:gd name="adj1" fmla="val 20261"/>
              <a:gd name="adj2" fmla="val 20261"/>
            </a:avLst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100" b="1" i="0" kern="1200" cap="all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1pPr>
            <a:lvl2pPr marL="9525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2pPr>
            <a:lvl3pPr marL="238125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Arial"/>
              <a:buChar char="•"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3pPr>
            <a:lvl4pPr marL="693738" marR="0" indent="-3476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Tx/>
              <a:buSzPct val="110000"/>
              <a:buFont typeface=".AppleSystemUIFont" charset="-120"/>
              <a:buChar char="–"/>
              <a:tabLst/>
              <a:defRPr lang="en-US" sz="100" b="0" i="0" kern="120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4pPr>
            <a:lvl5pPr marL="1543050" marR="0" indent="-33972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95000"/>
              <a:buFont typeface="Courier New" panose="02070309020205020404" pitchFamily="49" charset="0"/>
              <a:buChar char="o"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5pPr>
            <a:lvl6pPr marL="1947863" marR="0" indent="-2317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Arial" panose="020B0604020202020204" pitchFamily="34" charset="0"/>
              <a:buChar char="•"/>
              <a:tabLst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9076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13639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| A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CC65FDC9-DF37-D74D-B95E-DCEF03AB5D09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0" y="5303520"/>
            <a:ext cx="1554480" cy="1554480"/>
          </a:xfrm>
          <a:prstGeom prst="halfFrame">
            <a:avLst>
              <a:gd name="adj1" fmla="val 20261"/>
              <a:gd name="adj2" fmla="val 20261"/>
            </a:avLst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100" b="1" i="0" kern="1200" cap="all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1pPr>
            <a:lvl2pPr marL="9525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2pPr>
            <a:lvl3pPr marL="238125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Arial"/>
              <a:buChar char="•"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3pPr>
            <a:lvl4pPr marL="693738" marR="0" indent="-3476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Tx/>
              <a:buSzPct val="110000"/>
              <a:buFont typeface=".AppleSystemUIFont" charset="-120"/>
              <a:buChar char="–"/>
              <a:tabLst/>
              <a:defRPr lang="en-US" sz="100" b="0" i="0" kern="120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4pPr>
            <a:lvl5pPr marL="1543050" marR="0" indent="-33972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95000"/>
              <a:buFont typeface="Courier New" panose="02070309020205020404" pitchFamily="49" charset="0"/>
              <a:buChar char="o"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5pPr>
            <a:lvl6pPr marL="1947863" marR="0" indent="-2317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Arial" panose="020B0604020202020204" pitchFamily="34" charset="0"/>
              <a:buChar char="•"/>
              <a:tabLst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9076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13639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| 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6A65E7-1949-48B7-B325-BBA635E86B77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90" y="391163"/>
            <a:ext cx="557700" cy="154923"/>
          </a:xfrm>
          <a:prstGeom prst="rect">
            <a:avLst/>
          </a:prstGeom>
        </p:spPr>
      </p:pic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D97154B2-6CF0-452F-924D-5819D4D42F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34700" y="6487280"/>
            <a:ext cx="800100" cy="2518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D1670C-0F4F-4CA8-BDB5-A02F2E9D06DC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85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r Char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112776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9"/>
          </p:nvPr>
        </p:nvSpPr>
        <p:spPr>
          <a:xfrm>
            <a:off x="1219200" y="2220913"/>
            <a:ext cx="9715500" cy="3727450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83A65AB-6877-4D8D-B81F-E9FDAB0A5E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530" y="6483429"/>
            <a:ext cx="621880" cy="2383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A0484F-0064-4F43-8E8F-6622693B8B94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04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39801"/>
            <a:ext cx="112776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9"/>
          </p:nvPr>
        </p:nvSpPr>
        <p:spPr>
          <a:xfrm>
            <a:off x="1219200" y="2220913"/>
            <a:ext cx="9715500" cy="3727450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121966-19EA-4D11-9FC9-0C873119044C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F6FE79-0404-4501-98A9-D9941C50B0B6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16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 Char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 anchor="t"/>
          <a:lstStyle>
            <a:lvl1pPr algn="ctr">
              <a:defRPr sz="3200"/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39801"/>
            <a:ext cx="11277600" cy="35083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9"/>
          </p:nvPr>
        </p:nvSpPr>
        <p:spPr>
          <a:xfrm>
            <a:off x="1219200" y="2220913"/>
            <a:ext cx="9715500" cy="3727450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C359E7E-8CF1-46CE-9E76-860FBFC259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530" y="6483429"/>
            <a:ext cx="621880" cy="2383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2F2ECB-05E8-416D-8369-A3EAC38437DF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42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_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55245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9094635" y="1780163"/>
            <a:ext cx="2297266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5245538"/>
            <a:ext cx="1714927" cy="76206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492902" y="1469403"/>
            <a:ext cx="15740" cy="466344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sz="quarter" idx="23"/>
          </p:nvPr>
        </p:nvSpPr>
        <p:spPr>
          <a:xfrm>
            <a:off x="8487858" y="1907761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6"/>
          </p:nvPr>
        </p:nvSpPr>
        <p:spPr>
          <a:xfrm>
            <a:off x="8403799" y="1804999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8738328" y="3257819"/>
            <a:ext cx="710472" cy="275858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2017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7569200" y="1803748"/>
            <a:ext cx="723450" cy="22985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2016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6172200" y="3203490"/>
            <a:ext cx="1714927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quarter" idx="36"/>
          </p:nvPr>
        </p:nvSpPr>
        <p:spPr>
          <a:xfrm>
            <a:off x="7986918" y="5402375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20"/>
          <p:cNvSpPr>
            <a:spLocks noGrp="1"/>
          </p:cNvSpPr>
          <p:nvPr>
            <p:ph type="body" sz="quarter" idx="37"/>
          </p:nvPr>
        </p:nvSpPr>
        <p:spPr>
          <a:xfrm>
            <a:off x="8403799" y="5283639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12"/>
          <p:cNvSpPr>
            <a:spLocks noGrp="1"/>
          </p:cNvSpPr>
          <p:nvPr>
            <p:ph sz="quarter" idx="38"/>
          </p:nvPr>
        </p:nvSpPr>
        <p:spPr>
          <a:xfrm>
            <a:off x="7986918" y="3346405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39"/>
          </p:nvPr>
        </p:nvSpPr>
        <p:spPr>
          <a:xfrm>
            <a:off x="8403799" y="3241317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3" name="Content Placeholder 12"/>
          <p:cNvSpPr>
            <a:spLocks noGrp="1"/>
          </p:cNvSpPr>
          <p:nvPr>
            <p:ph sz="quarter" idx="40"/>
          </p:nvPr>
        </p:nvSpPr>
        <p:spPr>
          <a:xfrm>
            <a:off x="8487858" y="4545414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41"/>
          </p:nvPr>
        </p:nvSpPr>
        <p:spPr>
          <a:xfrm>
            <a:off x="8403799" y="4440325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43" hasCustomPrompt="1"/>
          </p:nvPr>
        </p:nvSpPr>
        <p:spPr>
          <a:xfrm>
            <a:off x="7569200" y="4428942"/>
            <a:ext cx="723450" cy="212222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2018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44" hasCustomPrompt="1"/>
          </p:nvPr>
        </p:nvSpPr>
        <p:spPr>
          <a:xfrm>
            <a:off x="9094634" y="4422905"/>
            <a:ext cx="2268913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8738328" y="5291009"/>
            <a:ext cx="710472" cy="22123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2019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EFCD65FE-8E21-4D83-BA34-36B16ADDC6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111" y="1950142"/>
            <a:ext cx="5190417" cy="4264311"/>
          </a:xfrm>
          <a:prstGeom prst="rect">
            <a:avLst/>
          </a:prstGeom>
        </p:spPr>
        <p:txBody>
          <a:bodyPr>
            <a:noAutofit/>
          </a:bodyPr>
          <a:lstStyle>
            <a:lvl5pPr marL="1097280" indent="-292608">
              <a:buFont typeface="Courier New" charset="0"/>
              <a:buChar char="o"/>
              <a:defRPr/>
            </a:lvl5pPr>
          </a:lstStyle>
          <a:p>
            <a:pPr lvl="1"/>
            <a:r>
              <a:rPr lang="en-US" dirty="0"/>
              <a:t>Second level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AF4907B-AB42-4085-A733-84543E3891E5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DABB5D1-1E63-4610-AE8E-2DC88B35505C}"/>
              </a:ext>
            </a:extLst>
          </p:cNvPr>
          <p:cNvSpPr/>
          <p:nvPr userDrawn="1"/>
        </p:nvSpPr>
        <p:spPr>
          <a:xfrm>
            <a:off x="3638550" y="6339496"/>
            <a:ext cx="4654100" cy="480404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57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_Extend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55245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9094635" y="1780163"/>
            <a:ext cx="2297266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5245538"/>
            <a:ext cx="1714927" cy="76206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 flipH="1">
            <a:off x="8497870" y="1469403"/>
            <a:ext cx="18642" cy="5523193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sz="quarter" idx="23"/>
          </p:nvPr>
        </p:nvSpPr>
        <p:spPr>
          <a:xfrm>
            <a:off x="8487858" y="1907761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6"/>
          </p:nvPr>
        </p:nvSpPr>
        <p:spPr>
          <a:xfrm>
            <a:off x="8403799" y="1804999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8738328" y="3257819"/>
            <a:ext cx="710472" cy="275858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2011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7569200" y="1803748"/>
            <a:ext cx="723450" cy="22985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2010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6172200" y="3203490"/>
            <a:ext cx="1714927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quarter" idx="36"/>
          </p:nvPr>
        </p:nvSpPr>
        <p:spPr>
          <a:xfrm>
            <a:off x="7986918" y="5402375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20"/>
          <p:cNvSpPr>
            <a:spLocks noGrp="1"/>
          </p:cNvSpPr>
          <p:nvPr>
            <p:ph type="body" sz="quarter" idx="37"/>
          </p:nvPr>
        </p:nvSpPr>
        <p:spPr>
          <a:xfrm>
            <a:off x="8403799" y="5283639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12"/>
          <p:cNvSpPr>
            <a:spLocks noGrp="1"/>
          </p:cNvSpPr>
          <p:nvPr>
            <p:ph sz="quarter" idx="38"/>
          </p:nvPr>
        </p:nvSpPr>
        <p:spPr>
          <a:xfrm>
            <a:off x="7986918" y="3346405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39"/>
          </p:nvPr>
        </p:nvSpPr>
        <p:spPr>
          <a:xfrm>
            <a:off x="8403799" y="3241317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3" name="Content Placeholder 12"/>
          <p:cNvSpPr>
            <a:spLocks noGrp="1"/>
          </p:cNvSpPr>
          <p:nvPr>
            <p:ph sz="quarter" idx="40"/>
          </p:nvPr>
        </p:nvSpPr>
        <p:spPr>
          <a:xfrm>
            <a:off x="8487858" y="4545414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41"/>
          </p:nvPr>
        </p:nvSpPr>
        <p:spPr>
          <a:xfrm>
            <a:off x="8403799" y="4440325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43" hasCustomPrompt="1"/>
          </p:nvPr>
        </p:nvSpPr>
        <p:spPr>
          <a:xfrm>
            <a:off x="7569200" y="4428942"/>
            <a:ext cx="723450" cy="212222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2014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44" hasCustomPrompt="1"/>
          </p:nvPr>
        </p:nvSpPr>
        <p:spPr>
          <a:xfrm>
            <a:off x="9094634" y="4422905"/>
            <a:ext cx="2268913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8738328" y="5291009"/>
            <a:ext cx="710472" cy="22123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2015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3B489350-C810-F747-8618-803CE32AB65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08811" y="3782139"/>
            <a:ext cx="2268913" cy="54249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Secondary timeline event.</a:t>
            </a:r>
          </a:p>
        </p:txBody>
      </p:sp>
      <p:sp>
        <p:nvSpPr>
          <p:cNvPr id="31" name="Content Placeholder 12">
            <a:extLst>
              <a:ext uri="{FF2B5EF4-FFF2-40B4-BE49-F238E27FC236}">
                <a16:creationId xmlns:a16="http://schemas.microsoft.com/office/drawing/2014/main" id="{FFF08DC9-5516-C943-85E4-AF95CAA8B3CA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8481942" y="3940632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8F0AD852-FBBB-0A46-87C2-CABAA29F3F5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442466" y="3863464"/>
            <a:ext cx="148090" cy="150176"/>
          </a:xfrm>
          <a:prstGeom prst="ellipse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accent4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C6163C09-67F3-46C5-86D7-A7A826259F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111" y="1947672"/>
            <a:ext cx="5190417" cy="4300728"/>
          </a:xfrm>
          <a:prstGeom prst="rect">
            <a:avLst/>
          </a:prstGeom>
        </p:spPr>
        <p:txBody>
          <a:bodyPr>
            <a:noAutofit/>
          </a:bodyPr>
          <a:lstStyle>
            <a:lvl5pPr marL="1097280" indent="-292608">
              <a:buFont typeface="Courier New" charset="0"/>
              <a:buChar char="o"/>
              <a:defRPr/>
            </a:lvl5pPr>
          </a:lstStyle>
          <a:p>
            <a:pPr lvl="1"/>
            <a:r>
              <a:rPr lang="en-US" dirty="0"/>
              <a:t>Second level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6614CE4-CA70-4BC9-9A09-C7D82F305081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39873FE-ED5F-4C36-96F4-6E1A66048719}"/>
              </a:ext>
            </a:extLst>
          </p:cNvPr>
          <p:cNvSpPr/>
          <p:nvPr userDrawn="1"/>
        </p:nvSpPr>
        <p:spPr>
          <a:xfrm>
            <a:off x="3638550" y="6315640"/>
            <a:ext cx="4690380" cy="504260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054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_Extend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65111" y="389583"/>
            <a:ext cx="7620000" cy="585216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5602224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9094635" y="1780163"/>
            <a:ext cx="2297266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5245538"/>
            <a:ext cx="1714927" cy="76206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 flipH="1">
            <a:off x="8500772" y="0"/>
            <a:ext cx="18288" cy="5998247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sz="quarter" idx="23"/>
          </p:nvPr>
        </p:nvSpPr>
        <p:spPr>
          <a:xfrm>
            <a:off x="8487858" y="1907761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6"/>
          </p:nvPr>
        </p:nvSpPr>
        <p:spPr>
          <a:xfrm>
            <a:off x="8403799" y="1804999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8738328" y="3257819"/>
            <a:ext cx="710472" cy="275858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2017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7569200" y="1803748"/>
            <a:ext cx="723450" cy="22985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2016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6172200" y="3203490"/>
            <a:ext cx="1714927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quarter" idx="36"/>
          </p:nvPr>
        </p:nvSpPr>
        <p:spPr>
          <a:xfrm>
            <a:off x="7986918" y="5402443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20"/>
          <p:cNvSpPr>
            <a:spLocks noGrp="1"/>
          </p:cNvSpPr>
          <p:nvPr>
            <p:ph type="body" sz="quarter" idx="37"/>
          </p:nvPr>
        </p:nvSpPr>
        <p:spPr>
          <a:xfrm>
            <a:off x="8403799" y="5283639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12"/>
          <p:cNvSpPr>
            <a:spLocks noGrp="1"/>
          </p:cNvSpPr>
          <p:nvPr>
            <p:ph sz="quarter" idx="38"/>
          </p:nvPr>
        </p:nvSpPr>
        <p:spPr>
          <a:xfrm>
            <a:off x="7986918" y="3346405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39"/>
          </p:nvPr>
        </p:nvSpPr>
        <p:spPr>
          <a:xfrm>
            <a:off x="8403799" y="3241317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3" name="Content Placeholder 12"/>
          <p:cNvSpPr>
            <a:spLocks noGrp="1"/>
          </p:cNvSpPr>
          <p:nvPr>
            <p:ph sz="quarter" idx="40"/>
          </p:nvPr>
        </p:nvSpPr>
        <p:spPr>
          <a:xfrm>
            <a:off x="8487858" y="4545414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41"/>
          </p:nvPr>
        </p:nvSpPr>
        <p:spPr>
          <a:xfrm>
            <a:off x="8403799" y="4440325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43" hasCustomPrompt="1"/>
          </p:nvPr>
        </p:nvSpPr>
        <p:spPr>
          <a:xfrm>
            <a:off x="7569200" y="4428942"/>
            <a:ext cx="723450" cy="212222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2018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44" hasCustomPrompt="1"/>
          </p:nvPr>
        </p:nvSpPr>
        <p:spPr>
          <a:xfrm>
            <a:off x="9094634" y="4422905"/>
            <a:ext cx="2268913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8738328" y="5291009"/>
            <a:ext cx="710472" cy="22123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2019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B1CC5B96-EADC-144C-B345-5D69DE7E13B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08811" y="3782139"/>
            <a:ext cx="2268913" cy="54249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Secondary timeline event.</a:t>
            </a:r>
          </a:p>
        </p:txBody>
      </p:sp>
      <p:sp>
        <p:nvSpPr>
          <p:cNvPr id="30" name="Content Placeholder 12">
            <a:extLst>
              <a:ext uri="{FF2B5EF4-FFF2-40B4-BE49-F238E27FC236}">
                <a16:creationId xmlns:a16="http://schemas.microsoft.com/office/drawing/2014/main" id="{36F3249E-7F49-2146-8A31-74BE6B6932AB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8481942" y="3940632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5648FEE1-C027-FB45-A86F-6DF0B35D0350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442466" y="3863464"/>
            <a:ext cx="148090" cy="150176"/>
          </a:xfrm>
          <a:prstGeom prst="ellipse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accent4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9A045578-08BA-467F-A528-43EAFE62D5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019" y="1947672"/>
            <a:ext cx="5190417" cy="4300728"/>
          </a:xfrm>
          <a:prstGeom prst="rect">
            <a:avLst/>
          </a:prstGeom>
        </p:spPr>
        <p:txBody>
          <a:bodyPr>
            <a:noAutofit/>
          </a:bodyPr>
          <a:lstStyle>
            <a:lvl5pPr marL="1097280" indent="-292608">
              <a:buFont typeface="Courier New" charset="0"/>
              <a:buChar char="o"/>
              <a:defRPr/>
            </a:lvl5pPr>
          </a:lstStyle>
          <a:p>
            <a:pPr lvl="1"/>
            <a:r>
              <a:rPr lang="en-US" dirty="0"/>
              <a:t>Second level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CE55179-E9D2-43F4-AFF0-971EB8B01535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395E88B-F50E-4979-81CD-281B8F3757FE}"/>
              </a:ext>
            </a:extLst>
          </p:cNvPr>
          <p:cNvSpPr/>
          <p:nvPr userDrawn="1"/>
        </p:nvSpPr>
        <p:spPr>
          <a:xfrm>
            <a:off x="3638550" y="6345118"/>
            <a:ext cx="4876800" cy="474781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744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-51955" y="3319397"/>
            <a:ext cx="12297875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924539" y="1079567"/>
            <a:ext cx="3502393" cy="83273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Arial 18 pt.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non magna.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, </a:t>
            </a:r>
            <a:r>
              <a:rPr lang="en-US" dirty="0" err="1"/>
              <a:t>est</a:t>
            </a:r>
            <a:r>
              <a:rPr lang="en-US" dirty="0"/>
              <a:t> non.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8207135" y="2052951"/>
            <a:ext cx="3169526" cy="78578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 baseline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Arial 18 pt.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non magna non. 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2883148" y="4869873"/>
            <a:ext cx="3502393" cy="10087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Arial 18 pt.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non magna.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, </a:t>
            </a:r>
            <a:r>
              <a:rPr lang="en-US" dirty="0" err="1"/>
              <a:t>est</a:t>
            </a:r>
            <a:r>
              <a:rPr lang="en-US" dirty="0"/>
              <a:t> non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, nisi </a:t>
            </a:r>
            <a:r>
              <a:rPr lang="en-US" dirty="0" err="1"/>
              <a:t>erat</a:t>
            </a:r>
            <a:r>
              <a:rPr lang="en-US" dirty="0"/>
              <a:t>.</a:t>
            </a:r>
          </a:p>
        </p:txBody>
      </p:sp>
      <p:sp>
        <p:nvSpPr>
          <p:cNvPr id="9" name="Content Placeholder 12"/>
          <p:cNvSpPr>
            <a:spLocks noGrp="1"/>
          </p:cNvSpPr>
          <p:nvPr>
            <p:ph sz="quarter" idx="19"/>
          </p:nvPr>
        </p:nvSpPr>
        <p:spPr>
          <a:xfrm>
            <a:off x="797861" y="2989140"/>
            <a:ext cx="9144" cy="32918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0" name="Content Placeholder 12"/>
          <p:cNvSpPr>
            <a:spLocks noGrp="1"/>
          </p:cNvSpPr>
          <p:nvPr>
            <p:ph sz="quarter" idx="20"/>
          </p:nvPr>
        </p:nvSpPr>
        <p:spPr>
          <a:xfrm>
            <a:off x="2795931" y="3319398"/>
            <a:ext cx="9144" cy="256032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1" name="Content Placeholder 12"/>
          <p:cNvSpPr>
            <a:spLocks noGrp="1"/>
          </p:cNvSpPr>
          <p:nvPr>
            <p:ph sz="quarter" idx="21"/>
          </p:nvPr>
        </p:nvSpPr>
        <p:spPr>
          <a:xfrm>
            <a:off x="4855492" y="1173805"/>
            <a:ext cx="9144" cy="214969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2" name="Content Placeholder 12"/>
          <p:cNvSpPr>
            <a:spLocks noGrp="1"/>
          </p:cNvSpPr>
          <p:nvPr>
            <p:ph sz="quarter" idx="22"/>
          </p:nvPr>
        </p:nvSpPr>
        <p:spPr>
          <a:xfrm>
            <a:off x="6849772" y="3061214"/>
            <a:ext cx="9144" cy="256032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3"/>
          </p:nvPr>
        </p:nvSpPr>
        <p:spPr>
          <a:xfrm>
            <a:off x="8868624" y="3319398"/>
            <a:ext cx="9144" cy="64008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4"/>
          </p:nvPr>
        </p:nvSpPr>
        <p:spPr>
          <a:xfrm>
            <a:off x="4735687" y="3202946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5"/>
          </p:nvPr>
        </p:nvSpPr>
        <p:spPr>
          <a:xfrm>
            <a:off x="6759918" y="3201890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6"/>
          </p:nvPr>
        </p:nvSpPr>
        <p:spPr>
          <a:xfrm>
            <a:off x="8784149" y="3197445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7"/>
          </p:nvPr>
        </p:nvSpPr>
        <p:spPr>
          <a:xfrm>
            <a:off x="2706077" y="3197445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28"/>
          </p:nvPr>
        </p:nvSpPr>
        <p:spPr>
          <a:xfrm>
            <a:off x="692076" y="3205097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932867" y="3445093"/>
            <a:ext cx="787056" cy="239981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2018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6985343" y="3460258"/>
            <a:ext cx="787056" cy="239981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2019</a:t>
            </a:r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73157" y="1065919"/>
            <a:ext cx="3672840" cy="1919124"/>
          </a:xfrm>
          <a:prstGeom prst="rect">
            <a:avLst/>
          </a:prstGeom>
        </p:spPr>
        <p:txBody>
          <a:bodyPr tIns="91440" anchor="t">
            <a:normAutofit/>
          </a:bodyPr>
          <a:lstStyle>
            <a:lvl1pPr marL="0" indent="0" algn="ctr">
              <a:buNone/>
              <a:defRPr sz="1400" b="0" i="0" cap="none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r>
              <a:rPr lang="en-US" dirty="0"/>
              <a:t>Drag photo to placeholder or click on icon to place photo from file.</a:t>
            </a:r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7772399" y="3972048"/>
            <a:ext cx="3624019" cy="1920240"/>
          </a:xfrm>
          <a:prstGeom prst="rect">
            <a:avLst/>
          </a:prstGeom>
        </p:spPr>
        <p:txBody>
          <a:bodyPr tIns="91440" anchor="t">
            <a:normAutofit/>
          </a:bodyPr>
          <a:lstStyle>
            <a:lvl1pPr marL="0" indent="0" algn="ctr">
              <a:buNone/>
              <a:defRPr sz="1400" b="0" i="0" cap="none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r>
              <a:rPr lang="en-US" dirty="0"/>
              <a:t>Drag photo to placeholder or click on icon to place photo from file.</a:t>
            </a:r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32" hasCustomPrompt="1"/>
          </p:nvPr>
        </p:nvSpPr>
        <p:spPr>
          <a:xfrm>
            <a:off x="6849773" y="2056237"/>
            <a:ext cx="1189328" cy="991352"/>
          </a:xfrm>
          <a:prstGeom prst="rect">
            <a:avLst/>
          </a:prstGeom>
        </p:spPr>
        <p:txBody>
          <a:bodyPr tIns="91440" anchor="t">
            <a:normAutofit/>
          </a:bodyPr>
          <a:lstStyle>
            <a:lvl1pPr marL="0" indent="0" algn="ctr">
              <a:buFont typeface="Arial" charset="0"/>
              <a:buNone/>
              <a:defRPr sz="1000" b="0" i="0" cap="none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r>
              <a:rPr lang="en-US" dirty="0"/>
              <a:t>Drag photo to placeholder or click on icon to place file from file.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9AB02D0F-3CC6-6245-8DB2-80D316CCD2D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371994" y="3879379"/>
            <a:ext cx="2063127" cy="54249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Secondary timeline event.</a:t>
            </a:r>
          </a:p>
        </p:txBody>
      </p:sp>
      <p:sp>
        <p:nvSpPr>
          <p:cNvPr id="28" name="Content Placeholder 12">
            <a:extLst>
              <a:ext uri="{FF2B5EF4-FFF2-40B4-BE49-F238E27FC236}">
                <a16:creationId xmlns:a16="http://schemas.microsoft.com/office/drawing/2014/main" id="{4C074017-4B2A-C74D-AE67-14FCAED675C0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5314714" y="3300940"/>
            <a:ext cx="9144" cy="109728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A06826A4-FCE5-D342-BF71-55E16F28FD00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242318" y="3233347"/>
            <a:ext cx="148090" cy="150176"/>
          </a:xfrm>
          <a:prstGeom prst="ellipse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accent4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081D806-57EA-4AF1-804A-82512300C1B8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3A6D74D-CDDE-45B3-86D9-5F41C23EC442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836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 Vertical_Shor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2155F-EC39-45B4-9B01-25059DC9B5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DEE7A0-2C3D-48D5-B8E7-C1D4E235D6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036FF6-B351-4C44-BD3B-32D42E2864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243584"/>
            <a:ext cx="5193792" cy="5847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6AFFA0-EE74-48BE-9147-94B761E772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947672"/>
            <a:ext cx="5193792" cy="429768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1"/>
            <a:r>
              <a:rPr lang="en-US" dirty="0"/>
              <a:t>Arial 24 pt. </a:t>
            </a:r>
            <a:r>
              <a:rPr lang="en-US" dirty="0" err="1"/>
              <a:t>turpis</a:t>
            </a:r>
            <a:r>
              <a:rPr lang="en-US" dirty="0"/>
              <a:t> cursus in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habitasse</a:t>
            </a:r>
            <a:r>
              <a:rPr lang="en-US" dirty="0"/>
              <a:t> </a:t>
            </a:r>
            <a:r>
              <a:rPr lang="en-US" dirty="0" err="1"/>
              <a:t>platea</a:t>
            </a:r>
            <a:r>
              <a:rPr lang="en-US" dirty="0"/>
              <a:t> </a:t>
            </a:r>
            <a:r>
              <a:rPr lang="en-US" dirty="0" err="1"/>
              <a:t>dictumst</a:t>
            </a:r>
            <a:r>
              <a:rPr lang="en-US" dirty="0"/>
              <a:t> </a:t>
            </a:r>
            <a:r>
              <a:rPr lang="en-US" dirty="0" err="1"/>
              <a:t>quisque</a:t>
            </a:r>
            <a:r>
              <a:rPr lang="en-US" dirty="0"/>
              <a:t>. Pretium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est</a:t>
            </a:r>
            <a:r>
              <a:rPr lang="en-US" dirty="0"/>
              <a:t> ante in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Ante </a:t>
            </a:r>
            <a:r>
              <a:rPr lang="en-US" dirty="0" err="1"/>
              <a:t>metus</a:t>
            </a:r>
            <a:r>
              <a:rPr lang="en-US" dirty="0"/>
              <a:t> dictum at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a </a:t>
            </a:r>
            <a:r>
              <a:rPr lang="en-US" dirty="0" err="1"/>
              <a:t>lacus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125CEAE-46DF-4E6D-921A-AF933B23C1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4635" y="1780163"/>
            <a:ext cx="2297266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C792F7B-CD10-4B0F-AAFB-1115CA012B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5245538"/>
            <a:ext cx="1714927" cy="76206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97BBE6-4675-4CED-B181-DE46DD024617}"/>
              </a:ext>
            </a:extLst>
          </p:cNvPr>
          <p:cNvCxnSpPr/>
          <p:nvPr userDrawn="1"/>
        </p:nvCxnSpPr>
        <p:spPr>
          <a:xfrm flipH="1">
            <a:off x="8500772" y="1334807"/>
            <a:ext cx="15740" cy="4663440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B1B97166-3B69-4B9C-BBE0-EC0D291C6EF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87858" y="1907761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275BB1C8-1FB1-404C-859C-B093A9B982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403799" y="1804999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3868382-2BF9-462A-97CE-C0EB3AC6290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8328" y="3257819"/>
            <a:ext cx="710472" cy="275858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2017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709EEE19-1175-4F6A-A49F-5DA91CBB65B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69200" y="1803748"/>
            <a:ext cx="723450" cy="22985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2016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79DBFC22-DC31-4660-8A9E-33B1668641A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72200" y="3203490"/>
            <a:ext cx="1714927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B5062996-2374-4AFB-BFB7-431B158156F0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7986918" y="5402375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EE734545-5AB2-4951-9B05-56ECF576D42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403799" y="5283639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3CCB33EF-AE81-491A-8EBF-9105D9AF1FD3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7986918" y="3346405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C50FBFA9-B9EE-444F-998A-6A987B81110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403799" y="3241317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0" name="Content Placeholder 12">
            <a:extLst>
              <a:ext uri="{FF2B5EF4-FFF2-40B4-BE49-F238E27FC236}">
                <a16:creationId xmlns:a16="http://schemas.microsoft.com/office/drawing/2014/main" id="{F89D204D-3489-41C0-A349-549408C3D1B8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487858" y="4545414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62D3CD-863C-40A6-83B6-154072FABC9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403799" y="4440325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A62CA2BF-FD0E-4550-91B8-7D30B9E90A9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69200" y="4428942"/>
            <a:ext cx="723450" cy="212222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2018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38B59141-268C-4718-940B-B4F6AFD5DB5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094634" y="4422905"/>
            <a:ext cx="2268913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FA2A9F1-4EF0-4F4F-AB96-4AAB2CE0842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38328" y="5291009"/>
            <a:ext cx="710472" cy="22123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2019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FD560DA-09F7-425A-9E45-E32A96B4A0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530" y="6483429"/>
            <a:ext cx="621880" cy="23838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9322F92-4604-4C72-9CE9-A2830041767C}"/>
              </a:ext>
            </a:extLst>
          </p:cNvPr>
          <p:cNvSpPr/>
          <p:nvPr userDrawn="1"/>
        </p:nvSpPr>
        <p:spPr>
          <a:xfrm>
            <a:off x="3569028" y="6477000"/>
            <a:ext cx="4816130" cy="291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1358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 Vertical_Extended 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2155F-EC39-45B4-9B01-25059DC9B5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DEE7A0-2C3D-48D5-B8E7-C1D4E235D6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036FF6-B351-4C44-BD3B-32D42E2864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243584"/>
            <a:ext cx="5193792" cy="5847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6AFFA0-EE74-48BE-9147-94B761E772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947672"/>
            <a:ext cx="5193792" cy="429768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1"/>
            <a:r>
              <a:rPr lang="en-US" dirty="0"/>
              <a:t>Arial 24 pt. </a:t>
            </a:r>
            <a:r>
              <a:rPr lang="en-US" dirty="0" err="1"/>
              <a:t>turpis</a:t>
            </a:r>
            <a:r>
              <a:rPr lang="en-US" dirty="0"/>
              <a:t> cursus in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habitasse</a:t>
            </a:r>
            <a:r>
              <a:rPr lang="en-US" dirty="0"/>
              <a:t> </a:t>
            </a:r>
            <a:r>
              <a:rPr lang="en-US" dirty="0" err="1"/>
              <a:t>platea</a:t>
            </a:r>
            <a:r>
              <a:rPr lang="en-US" dirty="0"/>
              <a:t> </a:t>
            </a:r>
            <a:r>
              <a:rPr lang="en-US" dirty="0" err="1"/>
              <a:t>dictumst</a:t>
            </a:r>
            <a:r>
              <a:rPr lang="en-US" dirty="0"/>
              <a:t> </a:t>
            </a:r>
            <a:r>
              <a:rPr lang="en-US" dirty="0" err="1"/>
              <a:t>quisque</a:t>
            </a:r>
            <a:r>
              <a:rPr lang="en-US" dirty="0"/>
              <a:t>. Pretium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est</a:t>
            </a:r>
            <a:r>
              <a:rPr lang="en-US" dirty="0"/>
              <a:t> ante in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Ante </a:t>
            </a:r>
            <a:r>
              <a:rPr lang="en-US" dirty="0" err="1"/>
              <a:t>metus</a:t>
            </a:r>
            <a:r>
              <a:rPr lang="en-US" dirty="0"/>
              <a:t> dictum at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a </a:t>
            </a:r>
            <a:r>
              <a:rPr lang="en-US" dirty="0" err="1"/>
              <a:t>lacus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FD560DA-09F7-425A-9E45-E32A96B4A0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530" y="6483429"/>
            <a:ext cx="621880" cy="23838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9322F92-4604-4C72-9CE9-A2830041767C}"/>
              </a:ext>
            </a:extLst>
          </p:cNvPr>
          <p:cNvSpPr/>
          <p:nvPr userDrawn="1"/>
        </p:nvSpPr>
        <p:spPr>
          <a:xfrm>
            <a:off x="3569028" y="6477000"/>
            <a:ext cx="4816130" cy="291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1ED5810-B53D-4B76-A54E-FF598D0F4C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4635" y="1780163"/>
            <a:ext cx="2297266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DB9D93A8-0601-4EDC-9BD6-EEB89E382B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5245538"/>
            <a:ext cx="1714927" cy="76206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CE5BE3F-9991-42E7-8A40-5444958C211D}"/>
              </a:ext>
            </a:extLst>
          </p:cNvPr>
          <p:cNvCxnSpPr>
            <a:cxnSpLocks/>
          </p:cNvCxnSpPr>
          <p:nvPr userDrawn="1"/>
        </p:nvCxnSpPr>
        <p:spPr>
          <a:xfrm flipH="1">
            <a:off x="8497870" y="1334807"/>
            <a:ext cx="18642" cy="5523193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12">
            <a:extLst>
              <a:ext uri="{FF2B5EF4-FFF2-40B4-BE49-F238E27FC236}">
                <a16:creationId xmlns:a16="http://schemas.microsoft.com/office/drawing/2014/main" id="{C3379F00-4788-4A47-B6B1-9582397F733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87858" y="1907761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C49A9F35-43EC-4BC2-902E-5097FA6C58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403799" y="1804999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A8CD4D2-5630-47C7-BF64-BD20A372987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8328" y="3257819"/>
            <a:ext cx="710472" cy="275858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2011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36C8C497-949E-48E8-ADD1-7793C1FCEAB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69200" y="1803748"/>
            <a:ext cx="723450" cy="22985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2010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3915FDD4-59ED-40B9-ACB4-DA28B69A45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72200" y="3203490"/>
            <a:ext cx="1714927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36" name="Content Placeholder 12">
            <a:extLst>
              <a:ext uri="{FF2B5EF4-FFF2-40B4-BE49-F238E27FC236}">
                <a16:creationId xmlns:a16="http://schemas.microsoft.com/office/drawing/2014/main" id="{94CDFF19-17D0-4466-9931-D85B3CE690CB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7986918" y="5402375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1676C12B-8E7B-4CD6-86B7-BB4D6AFB97C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403799" y="5283639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8" name="Content Placeholder 12">
            <a:extLst>
              <a:ext uri="{FF2B5EF4-FFF2-40B4-BE49-F238E27FC236}">
                <a16:creationId xmlns:a16="http://schemas.microsoft.com/office/drawing/2014/main" id="{99D3FDAA-A0DD-4415-94FC-F76F726DFA15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7986918" y="3346405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EB809310-193B-44C2-87E8-53D8BAE6E59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403799" y="3241317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0" name="Content Placeholder 12">
            <a:extLst>
              <a:ext uri="{FF2B5EF4-FFF2-40B4-BE49-F238E27FC236}">
                <a16:creationId xmlns:a16="http://schemas.microsoft.com/office/drawing/2014/main" id="{9C0205DE-139C-494E-8F6D-7897D37D8D9E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487858" y="4545414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20">
            <a:extLst>
              <a:ext uri="{FF2B5EF4-FFF2-40B4-BE49-F238E27FC236}">
                <a16:creationId xmlns:a16="http://schemas.microsoft.com/office/drawing/2014/main" id="{49590205-1CAB-4B19-A5FD-A66907A9C85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403799" y="4440325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2857A45E-D1CB-49FF-8509-C978BEA234A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69200" y="4428942"/>
            <a:ext cx="723450" cy="212222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2014</a:t>
            </a: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41D44423-9D34-4F81-9E36-6FE6B5E7C57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094634" y="4422905"/>
            <a:ext cx="2268913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07FB6936-5BFD-4CB6-B589-2F5F89E4793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38328" y="5291009"/>
            <a:ext cx="710472" cy="22123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2015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4190AD3-1A7A-4CAB-96BE-35BD56E721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08811" y="3782139"/>
            <a:ext cx="2268913" cy="54249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Secondary timeline event.</a:t>
            </a:r>
          </a:p>
        </p:txBody>
      </p:sp>
      <p:sp>
        <p:nvSpPr>
          <p:cNvPr id="46" name="Content Placeholder 12">
            <a:extLst>
              <a:ext uri="{FF2B5EF4-FFF2-40B4-BE49-F238E27FC236}">
                <a16:creationId xmlns:a16="http://schemas.microsoft.com/office/drawing/2014/main" id="{E90960D4-5E85-451B-B59F-BEB8B519AE63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8481942" y="3940632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7" name="Text Placeholder 20">
            <a:extLst>
              <a:ext uri="{FF2B5EF4-FFF2-40B4-BE49-F238E27FC236}">
                <a16:creationId xmlns:a16="http://schemas.microsoft.com/office/drawing/2014/main" id="{2DC6399A-1B6F-4284-B5C2-FD17093C141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442466" y="3863464"/>
            <a:ext cx="148090" cy="150176"/>
          </a:xfrm>
          <a:prstGeom prst="ellipse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accent4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60150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meline Vertical_Extended 2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2155F-EC39-45B4-9B01-25059DC9B5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7616952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036FF6-B351-4C44-BD3B-32D42E2864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243584"/>
            <a:ext cx="5193792" cy="5847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6AFFA0-EE74-48BE-9147-94B761E772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947672"/>
            <a:ext cx="5193792" cy="429768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1"/>
            <a:r>
              <a:rPr lang="en-US" dirty="0"/>
              <a:t>Arial 24 pt. </a:t>
            </a:r>
            <a:r>
              <a:rPr lang="en-US" dirty="0" err="1"/>
              <a:t>turpis</a:t>
            </a:r>
            <a:r>
              <a:rPr lang="en-US" dirty="0"/>
              <a:t> cursus in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habitasse</a:t>
            </a:r>
            <a:r>
              <a:rPr lang="en-US" dirty="0"/>
              <a:t> </a:t>
            </a:r>
            <a:r>
              <a:rPr lang="en-US" dirty="0" err="1"/>
              <a:t>platea</a:t>
            </a:r>
            <a:r>
              <a:rPr lang="en-US" dirty="0"/>
              <a:t> </a:t>
            </a:r>
            <a:r>
              <a:rPr lang="en-US" dirty="0" err="1"/>
              <a:t>dictumst</a:t>
            </a:r>
            <a:r>
              <a:rPr lang="en-US" dirty="0"/>
              <a:t> </a:t>
            </a:r>
            <a:r>
              <a:rPr lang="en-US" dirty="0" err="1"/>
              <a:t>quisque</a:t>
            </a:r>
            <a:r>
              <a:rPr lang="en-US" dirty="0"/>
              <a:t>. Pretium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est</a:t>
            </a:r>
            <a:r>
              <a:rPr lang="en-US" dirty="0"/>
              <a:t> ante in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Ante </a:t>
            </a:r>
            <a:r>
              <a:rPr lang="en-US" dirty="0" err="1"/>
              <a:t>metus</a:t>
            </a:r>
            <a:r>
              <a:rPr lang="en-US" dirty="0"/>
              <a:t> dictum at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a </a:t>
            </a:r>
            <a:r>
              <a:rPr lang="en-US" dirty="0" err="1"/>
              <a:t>lacus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FD560DA-09F7-425A-9E45-E32A96B4A0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530" y="6483429"/>
            <a:ext cx="621880" cy="23838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9322F92-4604-4C72-9CE9-A2830041767C}"/>
              </a:ext>
            </a:extLst>
          </p:cNvPr>
          <p:cNvSpPr/>
          <p:nvPr userDrawn="1"/>
        </p:nvSpPr>
        <p:spPr>
          <a:xfrm>
            <a:off x="3569028" y="6477000"/>
            <a:ext cx="4816130" cy="291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Slide Number Placeholder 2">
            <a:extLst>
              <a:ext uri="{FF2B5EF4-FFF2-40B4-BE49-F238E27FC236}">
                <a16:creationId xmlns:a16="http://schemas.microsoft.com/office/drawing/2014/main" id="{CEB66E1D-9492-4766-A94E-DE4417ED31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34700" y="6487280"/>
            <a:ext cx="800100" cy="251853"/>
          </a:xfrm>
        </p:spPr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7755757D-2AAB-413C-91B9-1CBFB2CC5F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4635" y="1780163"/>
            <a:ext cx="2297266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</a:p>
        </p:txBody>
      </p:sp>
      <p:sp>
        <p:nvSpPr>
          <p:cNvPr id="50" name="Text Placeholder 11">
            <a:extLst>
              <a:ext uri="{FF2B5EF4-FFF2-40B4-BE49-F238E27FC236}">
                <a16:creationId xmlns:a16="http://schemas.microsoft.com/office/drawing/2014/main" id="{C332291F-7127-4E20-A7AB-54963E2B63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5245538"/>
            <a:ext cx="1714927" cy="76206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CF44D7C-970F-44A9-84EE-351FEF6882E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00772" y="0"/>
            <a:ext cx="18288" cy="5998247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ontent Placeholder 12">
            <a:extLst>
              <a:ext uri="{FF2B5EF4-FFF2-40B4-BE49-F238E27FC236}">
                <a16:creationId xmlns:a16="http://schemas.microsoft.com/office/drawing/2014/main" id="{B036908C-957F-4B1E-BDF8-4678A49E5FB3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87858" y="1907761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3" name="Text Placeholder 20">
            <a:extLst>
              <a:ext uri="{FF2B5EF4-FFF2-40B4-BE49-F238E27FC236}">
                <a16:creationId xmlns:a16="http://schemas.microsoft.com/office/drawing/2014/main" id="{CE22FA5C-D2BF-45A8-8923-FF28C2CAE27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403799" y="1804999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4" name="Text Placeholder 11">
            <a:extLst>
              <a:ext uri="{FF2B5EF4-FFF2-40B4-BE49-F238E27FC236}">
                <a16:creationId xmlns:a16="http://schemas.microsoft.com/office/drawing/2014/main" id="{99EA43A1-C6A4-44CB-B145-537ADC36B57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8328" y="3257819"/>
            <a:ext cx="710472" cy="275858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2017</a:t>
            </a:r>
          </a:p>
        </p:txBody>
      </p:sp>
      <p:sp>
        <p:nvSpPr>
          <p:cNvPr id="55" name="Text Placeholder 11">
            <a:extLst>
              <a:ext uri="{FF2B5EF4-FFF2-40B4-BE49-F238E27FC236}">
                <a16:creationId xmlns:a16="http://schemas.microsoft.com/office/drawing/2014/main" id="{B1DCB8C2-E8BC-40DB-8F41-A5234846DB5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69200" y="1803748"/>
            <a:ext cx="723450" cy="22985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2016</a:t>
            </a:r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7759E05A-88A2-4059-8EB2-7F0FEDAC2EC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72200" y="3203490"/>
            <a:ext cx="1714927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57" name="Content Placeholder 12">
            <a:extLst>
              <a:ext uri="{FF2B5EF4-FFF2-40B4-BE49-F238E27FC236}">
                <a16:creationId xmlns:a16="http://schemas.microsoft.com/office/drawing/2014/main" id="{D035F548-5A03-4E77-9383-0232F481FBF1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7986918" y="5402443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8" name="Text Placeholder 20">
            <a:extLst>
              <a:ext uri="{FF2B5EF4-FFF2-40B4-BE49-F238E27FC236}">
                <a16:creationId xmlns:a16="http://schemas.microsoft.com/office/drawing/2014/main" id="{D5E60548-0E4C-48FA-B841-E7FEAC1FCCC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403799" y="5283639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9" name="Content Placeholder 12">
            <a:extLst>
              <a:ext uri="{FF2B5EF4-FFF2-40B4-BE49-F238E27FC236}">
                <a16:creationId xmlns:a16="http://schemas.microsoft.com/office/drawing/2014/main" id="{7D39FC59-2625-4BB0-AF8B-16732C541712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7986918" y="3346405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0" name="Text Placeholder 20">
            <a:extLst>
              <a:ext uri="{FF2B5EF4-FFF2-40B4-BE49-F238E27FC236}">
                <a16:creationId xmlns:a16="http://schemas.microsoft.com/office/drawing/2014/main" id="{3B66677E-DFDE-468D-A252-A18316BA651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403799" y="3241317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1" name="Content Placeholder 12">
            <a:extLst>
              <a:ext uri="{FF2B5EF4-FFF2-40B4-BE49-F238E27FC236}">
                <a16:creationId xmlns:a16="http://schemas.microsoft.com/office/drawing/2014/main" id="{A81249E3-F557-4093-841D-8C43D5F96194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487858" y="4545414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2" name="Text Placeholder 20">
            <a:extLst>
              <a:ext uri="{FF2B5EF4-FFF2-40B4-BE49-F238E27FC236}">
                <a16:creationId xmlns:a16="http://schemas.microsoft.com/office/drawing/2014/main" id="{6A5E9682-3992-4D97-A9F5-B61F9C2F918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403799" y="4440325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3" name="Text Placeholder 11">
            <a:extLst>
              <a:ext uri="{FF2B5EF4-FFF2-40B4-BE49-F238E27FC236}">
                <a16:creationId xmlns:a16="http://schemas.microsoft.com/office/drawing/2014/main" id="{E3F0D593-C4A1-4D9B-8C0A-CFA7615B2DB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69200" y="4428942"/>
            <a:ext cx="723450" cy="212222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2018</a:t>
            </a:r>
          </a:p>
        </p:txBody>
      </p:sp>
      <p:sp>
        <p:nvSpPr>
          <p:cNvPr id="64" name="Text Placeholder 11">
            <a:extLst>
              <a:ext uri="{FF2B5EF4-FFF2-40B4-BE49-F238E27FC236}">
                <a16:creationId xmlns:a16="http://schemas.microsoft.com/office/drawing/2014/main" id="{FEB557B5-A6BD-43B2-826D-924EC278683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094634" y="4422905"/>
            <a:ext cx="2268913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</a:p>
        </p:txBody>
      </p:sp>
      <p:sp>
        <p:nvSpPr>
          <p:cNvPr id="65" name="Text Placeholder 11">
            <a:extLst>
              <a:ext uri="{FF2B5EF4-FFF2-40B4-BE49-F238E27FC236}">
                <a16:creationId xmlns:a16="http://schemas.microsoft.com/office/drawing/2014/main" id="{0E777575-7113-4F86-B246-D89D6CEB278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38328" y="5291009"/>
            <a:ext cx="710472" cy="22123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2019</a:t>
            </a:r>
          </a:p>
        </p:txBody>
      </p:sp>
      <p:sp>
        <p:nvSpPr>
          <p:cNvPr id="66" name="Text Placeholder 11">
            <a:extLst>
              <a:ext uri="{FF2B5EF4-FFF2-40B4-BE49-F238E27FC236}">
                <a16:creationId xmlns:a16="http://schemas.microsoft.com/office/drawing/2014/main" id="{1C4186C0-1A2A-4860-8BA5-31320175DC9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08811" y="3782139"/>
            <a:ext cx="2268913" cy="54249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Secondary timeline event.</a:t>
            </a:r>
          </a:p>
        </p:txBody>
      </p:sp>
      <p:sp>
        <p:nvSpPr>
          <p:cNvPr id="67" name="Content Placeholder 12">
            <a:extLst>
              <a:ext uri="{FF2B5EF4-FFF2-40B4-BE49-F238E27FC236}">
                <a16:creationId xmlns:a16="http://schemas.microsoft.com/office/drawing/2014/main" id="{AC1AF940-3439-4F70-8888-AB71075F5771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8481942" y="3940632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8" name="Text Placeholder 20">
            <a:extLst>
              <a:ext uri="{FF2B5EF4-FFF2-40B4-BE49-F238E27FC236}">
                <a16:creationId xmlns:a16="http://schemas.microsoft.com/office/drawing/2014/main" id="{D016C292-7AD8-46A6-8ED1-DE17A6AC92B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442466" y="3863464"/>
            <a:ext cx="148090" cy="150176"/>
          </a:xfrm>
          <a:prstGeom prst="ellipse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accent4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32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2046425"/>
            <a:ext cx="9334500" cy="1382576"/>
          </a:xfrm>
        </p:spPr>
        <p:txBody>
          <a:bodyPr/>
          <a:lstStyle>
            <a:lvl1pPr algn="l">
              <a:lnSpc>
                <a:spcPct val="100000"/>
              </a:lnSpc>
              <a:defRPr sz="54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C0BB03-948C-4A12-8DBC-361F0C66729D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5630"/>
            <a:ext cx="557700" cy="1549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72A2DF0-854B-4DB1-AE44-913A6FBB81C2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13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 Horizontal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-51955" y="3319397"/>
            <a:ext cx="12297875" cy="0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924539" y="1079567"/>
            <a:ext cx="3502393" cy="83273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Arial 18 pt.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non magna.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, </a:t>
            </a:r>
            <a:r>
              <a:rPr lang="en-US" dirty="0" err="1"/>
              <a:t>est</a:t>
            </a:r>
            <a:r>
              <a:rPr lang="en-US" dirty="0"/>
              <a:t> non.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8207135" y="2052951"/>
            <a:ext cx="3169526" cy="78578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 baseline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Arial 18 pt.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non magna non. 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2883148" y="4869873"/>
            <a:ext cx="3502393" cy="10087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Arial 18 pt.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non magna.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, </a:t>
            </a:r>
            <a:r>
              <a:rPr lang="en-US" dirty="0" err="1"/>
              <a:t>est</a:t>
            </a:r>
            <a:r>
              <a:rPr lang="en-US" dirty="0"/>
              <a:t> non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, nisi </a:t>
            </a:r>
            <a:r>
              <a:rPr lang="en-US" dirty="0" err="1"/>
              <a:t>erat</a:t>
            </a:r>
            <a:r>
              <a:rPr lang="en-US" dirty="0"/>
              <a:t>.</a:t>
            </a:r>
          </a:p>
        </p:txBody>
      </p:sp>
      <p:sp>
        <p:nvSpPr>
          <p:cNvPr id="9" name="Content Placeholder 12"/>
          <p:cNvSpPr>
            <a:spLocks noGrp="1"/>
          </p:cNvSpPr>
          <p:nvPr>
            <p:ph sz="quarter" idx="19"/>
          </p:nvPr>
        </p:nvSpPr>
        <p:spPr>
          <a:xfrm>
            <a:off x="797861" y="2989140"/>
            <a:ext cx="9144" cy="32918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0" name="Content Placeholder 12"/>
          <p:cNvSpPr>
            <a:spLocks noGrp="1"/>
          </p:cNvSpPr>
          <p:nvPr>
            <p:ph sz="quarter" idx="20"/>
          </p:nvPr>
        </p:nvSpPr>
        <p:spPr>
          <a:xfrm>
            <a:off x="2795931" y="3319398"/>
            <a:ext cx="9144" cy="256032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1" name="Content Placeholder 12"/>
          <p:cNvSpPr>
            <a:spLocks noGrp="1"/>
          </p:cNvSpPr>
          <p:nvPr>
            <p:ph sz="quarter" idx="21"/>
          </p:nvPr>
        </p:nvSpPr>
        <p:spPr>
          <a:xfrm>
            <a:off x="4855492" y="1173805"/>
            <a:ext cx="9144" cy="214969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2" name="Content Placeholder 12"/>
          <p:cNvSpPr>
            <a:spLocks noGrp="1"/>
          </p:cNvSpPr>
          <p:nvPr>
            <p:ph sz="quarter" idx="22"/>
          </p:nvPr>
        </p:nvSpPr>
        <p:spPr>
          <a:xfrm>
            <a:off x="6849772" y="3061214"/>
            <a:ext cx="9144" cy="256032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3"/>
          </p:nvPr>
        </p:nvSpPr>
        <p:spPr>
          <a:xfrm>
            <a:off x="8868624" y="3319398"/>
            <a:ext cx="9144" cy="64008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4"/>
          </p:nvPr>
        </p:nvSpPr>
        <p:spPr>
          <a:xfrm>
            <a:off x="4735687" y="3202946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5"/>
          </p:nvPr>
        </p:nvSpPr>
        <p:spPr>
          <a:xfrm>
            <a:off x="6759918" y="3201890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6"/>
          </p:nvPr>
        </p:nvSpPr>
        <p:spPr>
          <a:xfrm>
            <a:off x="8784149" y="3197445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7"/>
          </p:nvPr>
        </p:nvSpPr>
        <p:spPr>
          <a:xfrm>
            <a:off x="2706077" y="3197445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28"/>
          </p:nvPr>
        </p:nvSpPr>
        <p:spPr>
          <a:xfrm>
            <a:off x="692076" y="3205097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932867" y="3445093"/>
            <a:ext cx="787056" cy="239981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2018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6985343" y="3460258"/>
            <a:ext cx="787056" cy="239981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2019</a:t>
            </a:r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73157" y="1065919"/>
            <a:ext cx="3672840" cy="1919124"/>
          </a:xfrm>
          <a:prstGeom prst="rect">
            <a:avLst/>
          </a:prstGeom>
        </p:spPr>
        <p:txBody>
          <a:bodyPr tIns="91440" anchor="t">
            <a:normAutofit/>
          </a:bodyPr>
          <a:lstStyle>
            <a:lvl1pPr marL="0" indent="0" algn="ctr">
              <a:buNone/>
              <a:defRPr sz="1400" b="0" i="0" cap="none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r>
              <a:rPr lang="en-US" dirty="0"/>
              <a:t>Drag photo to placeholder or click on icon to place photo from file.</a:t>
            </a:r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7772399" y="3972048"/>
            <a:ext cx="3624019" cy="1920240"/>
          </a:xfrm>
          <a:prstGeom prst="rect">
            <a:avLst/>
          </a:prstGeom>
        </p:spPr>
        <p:txBody>
          <a:bodyPr tIns="91440" anchor="t">
            <a:normAutofit/>
          </a:bodyPr>
          <a:lstStyle>
            <a:lvl1pPr marL="0" indent="0" algn="ctr">
              <a:buNone/>
              <a:defRPr sz="1400" b="0" i="0" cap="none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r>
              <a:rPr lang="en-US" dirty="0"/>
              <a:t>Drag photo to placeholder or click on icon to place photo from file.</a:t>
            </a:r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32" hasCustomPrompt="1"/>
          </p:nvPr>
        </p:nvSpPr>
        <p:spPr>
          <a:xfrm>
            <a:off x="6849773" y="2056237"/>
            <a:ext cx="1189328" cy="991352"/>
          </a:xfrm>
          <a:prstGeom prst="rect">
            <a:avLst/>
          </a:prstGeom>
        </p:spPr>
        <p:txBody>
          <a:bodyPr tIns="91440" anchor="t">
            <a:normAutofit/>
          </a:bodyPr>
          <a:lstStyle>
            <a:lvl1pPr marL="0" indent="0" algn="ctr">
              <a:buFont typeface="Arial" charset="0"/>
              <a:buNone/>
              <a:defRPr sz="1000" b="0" i="0" cap="none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r>
              <a:rPr lang="en-US" dirty="0"/>
              <a:t>Drag photo to placeholder or click on icon to place file from file.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9AB02D0F-3CC6-6245-8DB2-80D316CCD2D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371994" y="3879379"/>
            <a:ext cx="2063127" cy="54249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Secondary timeline event.</a:t>
            </a:r>
          </a:p>
        </p:txBody>
      </p:sp>
      <p:sp>
        <p:nvSpPr>
          <p:cNvPr id="28" name="Content Placeholder 12">
            <a:extLst>
              <a:ext uri="{FF2B5EF4-FFF2-40B4-BE49-F238E27FC236}">
                <a16:creationId xmlns:a16="http://schemas.microsoft.com/office/drawing/2014/main" id="{4C074017-4B2A-C74D-AE67-14FCAED675C0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5314714" y="3300940"/>
            <a:ext cx="9144" cy="109728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A06826A4-FCE5-D342-BF71-55E16F28FD00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242318" y="3233347"/>
            <a:ext cx="148090" cy="150176"/>
          </a:xfrm>
          <a:prstGeom prst="ellipse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accent4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A64B785A-06D1-468D-AAFF-F218E0EC3B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530" y="6483429"/>
            <a:ext cx="621880" cy="238387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90543AB-E03B-4FA4-A630-24CDE899BE6A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502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3778185"/>
            <a:ext cx="6120201" cy="2363600"/>
          </a:xfrm>
          <a:prstGeom prst="rect">
            <a:avLst/>
          </a:prstGeom>
        </p:spPr>
        <p:txBody>
          <a:bodyPr lIns="0">
            <a:noAutofit/>
          </a:bodyPr>
          <a:lstStyle>
            <a:lvl2pPr>
              <a:tabLst>
                <a:tab pos="458788" algn="l"/>
              </a:tabLst>
              <a:defRPr sz="2200"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Name</a:t>
            </a:r>
          </a:p>
          <a:p>
            <a:pPr lvl="1"/>
            <a:r>
              <a:rPr lang="en-US" dirty="0"/>
              <a:t>email@mitre.org      </a:t>
            </a:r>
          </a:p>
          <a:p>
            <a:pPr lvl="1"/>
            <a:r>
              <a:rPr lang="en-US" dirty="0"/>
              <a:t>	@twitter handle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F92CEE-2791-D541-9459-33EBA710C0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16" y="4872028"/>
            <a:ext cx="355600" cy="2887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8F51B5-B4DC-47D1-853F-7FAC804C35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12" y="5250383"/>
            <a:ext cx="496482" cy="4863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3277CA-5EE0-4186-8E61-C66F30B5F47C}"/>
              </a:ext>
            </a:extLst>
          </p:cNvPr>
          <p:cNvSpPr/>
          <p:nvPr userDrawn="1"/>
        </p:nvSpPr>
        <p:spPr>
          <a:xfrm>
            <a:off x="3638550" y="6322390"/>
            <a:ext cx="4876800" cy="497509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1FFD78-9786-4F96-8199-FB3EEEC952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5715000"/>
            <a:ext cx="4174376" cy="41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46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_disclaimer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5A9BEE-33FC-4028-A95F-D2A7B8D4D3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497263"/>
            <a:ext cx="4765675" cy="278130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Project Name</a:t>
            </a:r>
          </a:p>
          <a:p>
            <a:pPr lvl="0"/>
            <a:r>
              <a:rPr lang="en-US" dirty="0"/>
              <a:t>Project Number</a:t>
            </a:r>
          </a:p>
          <a:p>
            <a:pPr lvl="0"/>
            <a:r>
              <a:rPr lang="en-US" dirty="0"/>
              <a:t>Disclaimer text</a:t>
            </a:r>
          </a:p>
          <a:p>
            <a:pPr lvl="1"/>
            <a:r>
              <a:rPr lang="en-US" dirty="0"/>
              <a:t>Additional text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119671-BE6E-4731-B452-3058053A0FBE}"/>
              </a:ext>
            </a:extLst>
          </p:cNvPr>
          <p:cNvSpPr/>
          <p:nvPr userDrawn="1"/>
        </p:nvSpPr>
        <p:spPr>
          <a:xfrm>
            <a:off x="3638550" y="6322390"/>
            <a:ext cx="4876800" cy="497510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33CC0-0812-4E22-B6BB-A0C1CC7F5A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5715000"/>
            <a:ext cx="4174376" cy="41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58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771174-2FC8-4F6A-9122-DD370FE6E995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20ADA4FE-7B18-7743-B870-59564B6FCD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34700" y="6487280"/>
            <a:ext cx="800100" cy="2518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682691D-EB10-2449-A83D-195AA61820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530" y="6483429"/>
            <a:ext cx="621880" cy="23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430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5ADD71-8667-4560-9703-5E3D4E6C8700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104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367E-171D-4F02-854A-869820690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E0C53-8592-4185-BA98-B6863E30C1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17281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marL="308269" lvl="0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/>
              <a:t>Edit Master text styles</a:t>
            </a:r>
          </a:p>
          <a:p>
            <a:pPr marL="308269" lvl="1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/>
              <a:t>Second level</a:t>
            </a:r>
          </a:p>
          <a:p>
            <a:pPr marL="308269" lvl="2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AA94F-F00A-4D54-B986-1C6CE3499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17281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marL="308269" lvl="0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/>
              <a:t>Edit Master text styles</a:t>
            </a:r>
          </a:p>
          <a:p>
            <a:pPr marL="308269" lvl="1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/>
              <a:t>Second level</a:t>
            </a:r>
          </a:p>
          <a:p>
            <a:pPr marL="308269" lvl="2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/>
              <a:t>Third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B45D1C-3664-40B8-A5D0-E8CCF94E9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063" y="55601"/>
            <a:ext cx="1765676" cy="25262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‹#›</a:t>
            </a:fld>
            <a:r>
              <a:rPr lang="en-US" dirty="0">
                <a:latin typeface="Arial" pitchFamily="34" charset="0"/>
              </a:rPr>
              <a:t> |</a:t>
            </a:r>
            <a:r>
              <a:rPr lang="en-US" dirty="0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7D0A65D-143E-674E-B567-4672691F8BBD}"/>
              </a:ext>
            </a:extLst>
          </p:cNvPr>
          <p:cNvSpPr txBox="1">
            <a:spLocks/>
          </p:cNvSpPr>
          <p:nvPr userDrawn="1"/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52C33EE-38A6-2749-8CB9-ADE9D352BE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530" y="6483429"/>
            <a:ext cx="621880" cy="23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239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3D38ABB-19DA-46E0-98B8-8A479C8A0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92" y="365129"/>
            <a:ext cx="10962863" cy="106333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61A388B-62A9-43D6-B728-21C977C062B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2791" y="1835565"/>
            <a:ext cx="10962863" cy="4406211"/>
          </a:xfrm>
          <a:prstGeom prst="rect">
            <a:avLst/>
          </a:prstGeom>
        </p:spPr>
        <p:txBody>
          <a:bodyPr vert="horz" lIns="182843" tIns="91422" rIns="182843" bIns="91422" rtlCol="0">
            <a:noAutofit/>
          </a:bodyPr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FE41013-AB96-4D47-ADCD-368931637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30758" y="6356352"/>
            <a:ext cx="5230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EA291355-C425-490E-A715-1D7CAE3F2E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8178C5-A20B-B742-A3B9-0DB78E5AC6EE}"/>
              </a:ext>
            </a:extLst>
          </p:cNvPr>
          <p:cNvSpPr txBox="1">
            <a:spLocks/>
          </p:cNvSpPr>
          <p:nvPr userDrawn="1"/>
        </p:nvSpPr>
        <p:spPr>
          <a:xfrm>
            <a:off x="10275063" y="55601"/>
            <a:ext cx="1765676" cy="252626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itchFamily="34" charset="0"/>
              </a:rPr>
              <a:t>|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fld id="{295008BC-DA31-4D19-837B-EFA4386B05F5}" type="slidenum"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|</a:t>
            </a:r>
            <a:r>
              <a:rPr lang="en-US" dirty="0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686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lay Name delete when d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825702-2AB8-4622-9253-2D45F7040E36}"/>
              </a:ext>
            </a:extLst>
          </p:cNvPr>
          <p:cNvSpPr txBox="1"/>
          <p:nvPr userDrawn="1"/>
        </p:nvSpPr>
        <p:spPr>
          <a:xfrm>
            <a:off x="2856972" y="2148579"/>
            <a:ext cx="6478055" cy="2308324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MITRE POWERPOINT</a:t>
            </a:r>
          </a:p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TEMPLATE </a:t>
            </a:r>
            <a:b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16x9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52840-C05C-4D4B-B80B-23BD595DD4ED}"/>
              </a:ext>
            </a:extLst>
          </p:cNvPr>
          <p:cNvSpPr txBox="1">
            <a:spLocks/>
          </p:cNvSpPr>
          <p:nvPr userDrawn="1"/>
        </p:nvSpPr>
        <p:spPr>
          <a:xfrm>
            <a:off x="8708613" y="5435532"/>
            <a:ext cx="3073883" cy="64418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 cap="all" baseline="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tx1"/>
                </a:solidFill>
              </a:rPr>
              <a:t>DELETE FROM DECK WHEN DONE. DO NOT PRINT.</a:t>
            </a:r>
          </a:p>
        </p:txBody>
      </p:sp>
    </p:spTree>
    <p:extLst>
      <p:ext uri="{BB962C8B-B14F-4D97-AF65-F5344CB8AC3E}">
        <p14:creationId xmlns:p14="http://schemas.microsoft.com/office/powerpoint/2010/main" val="38821119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1425A4-6157-4D15-BE18-F6681CAEFE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71075" y="1148641"/>
            <a:ext cx="9524999" cy="2095453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71075" y="3914346"/>
            <a:ext cx="4838700" cy="299750"/>
          </a:xfrm>
          <a:prstGeom prst="rect">
            <a:avLst/>
          </a:prstGeom>
        </p:spPr>
        <p:txBody>
          <a:bodyPr lIns="91440" anchor="ctr">
            <a:noAutofit/>
          </a:bodyPr>
          <a:lstStyle>
            <a:lvl1pPr marL="0" indent="0" algn="l"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Month 00, 2020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ABAFCE-37DF-C848-A96E-2E4CDBC39F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71075" y="3408284"/>
            <a:ext cx="4838700" cy="398567"/>
          </a:xfrm>
          <a:prstGeom prst="rect">
            <a:avLst/>
          </a:prstGeom>
        </p:spPr>
        <p:txBody>
          <a:bodyPr lIns="91440" anchor="ctr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E1491870-16CB-40BB-9E5B-333D9C5427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-32656"/>
            <a:ext cx="10394950" cy="11493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>
                <a:solidFill>
                  <a:srgbClr val="FFFF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Disclaimer: Presentation Option Only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BC0FF5-A126-46DF-881C-1891EF77FC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200" y="5716007"/>
            <a:ext cx="4174376" cy="414204"/>
          </a:xfrm>
          <a:prstGeom prst="rect">
            <a:avLst/>
          </a:prstGeom>
        </p:spPr>
      </p:pic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F04DE967-185D-40A6-8C0D-9C8B22C07067}"/>
              </a:ext>
            </a:extLst>
          </p:cNvPr>
          <p:cNvSpPr txBox="1">
            <a:spLocks/>
          </p:cNvSpPr>
          <p:nvPr userDrawn="1"/>
        </p:nvSpPr>
        <p:spPr>
          <a:xfrm>
            <a:off x="3919122" y="6523689"/>
            <a:ext cx="4353756" cy="215444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defPPr>
              <a:defRPr lang="en-US"/>
            </a:defPPr>
            <a:lvl1pPr>
              <a:defRPr sz="800" cap="all" baseline="0">
                <a:solidFill>
                  <a:schemeClr val="tx2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© 2020 THE MITRE CORPORATION. ALL RIGHTS RESERVED.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469443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Insert_Photo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E17AC25-F717-4983-94F5-E8A87163D49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rgbClr val="FFFF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To add background image: </a:t>
            </a:r>
            <a:br>
              <a:rPr lang="en-US" dirty="0"/>
            </a:br>
            <a:r>
              <a:rPr lang="en-US" dirty="0"/>
              <a:t>1. Navigate to FJ: Images </a:t>
            </a:r>
            <a:br>
              <a:rPr lang="en-US" dirty="0"/>
            </a:br>
            <a:r>
              <a:rPr lang="en-US" dirty="0"/>
              <a:t>2. Select a photo from the featured gallery, “Images for PPT Cover Slides” </a:t>
            </a:r>
            <a:br>
              <a:rPr lang="en-US" dirty="0"/>
            </a:br>
            <a:r>
              <a:rPr lang="en-US" dirty="0"/>
              <a:t>3. Save the desired image to your computer or desired location. </a:t>
            </a:r>
            <a:br>
              <a:rPr lang="en-US" dirty="0"/>
            </a:br>
            <a:r>
              <a:rPr lang="en-US" dirty="0"/>
              <a:t>4. Next, click on the icon &amp; choose image from the saved location. </a:t>
            </a:r>
            <a:br>
              <a:rPr lang="en-US" dirty="0"/>
            </a:br>
            <a:r>
              <a:rPr lang="en-US" dirty="0"/>
              <a:t>5. Insert image.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2458720"/>
            <a:ext cx="10238874" cy="776708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3891232"/>
            <a:ext cx="5201349" cy="299750"/>
          </a:xfrm>
          <a:prstGeom prst="rect">
            <a:avLst/>
          </a:prstGeom>
        </p:spPr>
        <p:txBody>
          <a:bodyPr lIns="91440">
            <a:noAutofit/>
          </a:bodyPr>
          <a:lstStyle>
            <a:lvl1pPr marL="0" indent="0" algn="l"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Month 00, 2020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ABAFCE-37DF-C848-A96E-2E4CDBC39F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1" y="3385170"/>
            <a:ext cx="5714999" cy="398567"/>
          </a:xfrm>
          <a:prstGeom prst="rect">
            <a:avLst/>
          </a:prstGeom>
        </p:spPr>
        <p:txBody>
          <a:bodyPr lIns="91440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pic>
        <p:nvPicPr>
          <p:cNvPr id="7" name="Picture 6" descr="MITRE Logo">
            <a:extLst>
              <a:ext uri="{FF2B5EF4-FFF2-40B4-BE49-F238E27FC236}">
                <a16:creationId xmlns:a16="http://schemas.microsoft.com/office/drawing/2014/main" id="{D2B49DB9-3783-4CF7-94BA-AB3A845FD6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200" y="5716007"/>
            <a:ext cx="4174376" cy="4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4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lide 3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2046425"/>
            <a:ext cx="9334500" cy="1382576"/>
          </a:xfrm>
        </p:spPr>
        <p:txBody>
          <a:bodyPr/>
          <a:lstStyle>
            <a:lvl1pPr algn="l">
              <a:lnSpc>
                <a:spcPct val="100000"/>
              </a:lnSpc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2679C98-6E2B-4800-9028-133E080E8A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530" y="6483429"/>
            <a:ext cx="621880" cy="2383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848413-5CDD-41AF-94E1-7E4257E6BF27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674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-Slide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4E4DF4-6375-4FE7-B913-6C0DF4824C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1428750" y="2397405"/>
            <a:ext cx="9334499" cy="1754326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54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“Arial 54 pt. Insert </a:t>
            </a:r>
            <a:br>
              <a:rPr lang="en-US" dirty="0"/>
            </a:br>
            <a:r>
              <a:rPr lang="en-US" dirty="0"/>
              <a:t>Quotation Here”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6A65E7-1949-48B7-B325-BBA635E86B77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90" y="391163"/>
            <a:ext cx="557700" cy="154923"/>
          </a:xfrm>
          <a:prstGeom prst="rect">
            <a:avLst/>
          </a:prstGeom>
        </p:spPr>
      </p:pic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D97154B2-6CF0-452F-924D-5819D4D42F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34700" y="6487280"/>
            <a:ext cx="800100" cy="2518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CE19FD94-9CCB-4316-89B6-A2DF772E846C}"/>
              </a:ext>
            </a:extLst>
          </p:cNvPr>
          <p:cNvSpPr txBox="1">
            <a:spLocks/>
          </p:cNvSpPr>
          <p:nvPr userDrawn="1"/>
        </p:nvSpPr>
        <p:spPr>
          <a:xfrm>
            <a:off x="3919122" y="6523689"/>
            <a:ext cx="4353756" cy="215444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defPPr>
              <a:defRPr lang="en-US"/>
            </a:defPPr>
            <a:lvl1pPr>
              <a:defRPr sz="800" cap="all" baseline="0">
                <a:solidFill>
                  <a:schemeClr val="tx2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© 2021 THE MITRE CORPORATION. ALL RIGHTS RESERVED.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6527646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2046425"/>
            <a:ext cx="9334500" cy="1382576"/>
          </a:xfrm>
        </p:spPr>
        <p:txBody>
          <a:bodyPr/>
          <a:lstStyle>
            <a:lvl1pPr algn="l">
              <a:lnSpc>
                <a:spcPct val="100000"/>
              </a:lnSpc>
              <a:defRPr sz="54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C0BB03-948C-4A12-8DBC-361F0C66729D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5630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924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Lis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086F48C-126B-4E0A-AED0-E786B5015B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693337"/>
          </a:xfrm>
        </p:spPr>
        <p:txBody>
          <a:bodyPr anchor="ctr"/>
          <a:lstStyle>
            <a:lvl1pPr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6B32392-5B55-403B-BA4E-35EE7D3DE15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191491"/>
            <a:ext cx="11277600" cy="5069823"/>
          </a:xfrm>
        </p:spPr>
        <p:txBody>
          <a:bodyPr>
            <a:noAutofit/>
          </a:bodyPr>
          <a:lstStyle>
            <a:lvl1pPr marL="225425" indent="-225425">
              <a:buFont typeface="Wingdings" panose="05000000000000000000" pitchFamily="2" charset="2"/>
              <a:buChar char="§"/>
              <a:defRPr b="0">
                <a:solidFill>
                  <a:schemeClr val="tx1"/>
                </a:solidFill>
              </a:defRPr>
            </a:lvl1pPr>
            <a:lvl2pPr marL="688975" indent="-344488"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033463" indent="-344488"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</a:defRPr>
            </a:lvl3pPr>
            <a:lvl4pPr marL="1033463" indent="-344488">
              <a:buFont typeface="Courier New" panose="02070309020205020404" pitchFamily="49" charset="0"/>
              <a:buChar char="o"/>
              <a:defRPr sz="2200">
                <a:solidFill>
                  <a:schemeClr val="tx1"/>
                </a:solidFill>
              </a:defRPr>
            </a:lvl4pPr>
            <a:lvl5pPr marL="1377950" indent="-238125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5pPr>
            <a:lvl6pPr marL="1603375" indent="-225425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B79E39-B804-433D-A46E-6245A4354F48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65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, No Title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3390900"/>
            <a:ext cx="3616322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876094" y="381000"/>
            <a:ext cx="2784886" cy="2764043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>
            <a:lvl1pPr algn="ctr">
              <a:defRPr sz="1400" b="0" cap="none">
                <a:solidFill>
                  <a:srgbClr val="0B2338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4684506" y="381000"/>
            <a:ext cx="2784886" cy="2764043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rgbClr val="0B2338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8492918" y="381000"/>
            <a:ext cx="2784886" cy="2764043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rgbClr val="0B2338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  <a:p>
            <a:endParaRPr lang="en-US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265612" y="3390900"/>
            <a:ext cx="3616322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8074024" y="3390900"/>
            <a:ext cx="3616322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>
          <a:xfrm>
            <a:off x="10893422" y="6485433"/>
            <a:ext cx="800100" cy="251853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D48F8F-F2E8-4F73-9030-FB00A087F59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0375" y="3965934"/>
            <a:ext cx="3616325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9BBD24B-BA71-4BF8-8506-D0B84537AEF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68785" y="3965934"/>
            <a:ext cx="3616325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2B79737-3312-4FC8-AC98-3A2E9BBF11C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77197" y="3965934"/>
            <a:ext cx="3616325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9F5D51-61E5-4B38-BE9B-7745F7365A24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727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, With Title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460377" y="1386799"/>
            <a:ext cx="3427207" cy="2333737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rgbClr val="0B2338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  <a:p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0377" y="3903250"/>
            <a:ext cx="3439270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382826" y="3903250"/>
            <a:ext cx="3427206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8298629" y="3903250"/>
            <a:ext cx="3421788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388299"/>
            <a:ext cx="11277600" cy="656850"/>
          </a:xfrm>
        </p:spPr>
        <p:txBody>
          <a:bodyPr/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4370762" y="1386799"/>
            <a:ext cx="3427207" cy="2333737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rgbClr val="0B2338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  <a:p>
            <a:endParaRPr lang="en-US" dirty="0"/>
          </a:p>
        </p:txBody>
      </p:sp>
      <p:sp>
        <p:nvSpPr>
          <p:cNvPr id="29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8281147" y="1386799"/>
            <a:ext cx="3427207" cy="2333737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rgbClr val="0B2338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78FE3D0-043E-4E41-B23C-6B8EB88E029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0375" y="4431391"/>
            <a:ext cx="3439271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3010D54-552B-4047-99A4-03DE23E681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81146" y="4431391"/>
            <a:ext cx="3439271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0B40436-66AC-4444-BF02-7E4752A291A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70761" y="4431391"/>
            <a:ext cx="3439271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4BC3F3B-A551-47E1-A36B-1028268BB92D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960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086F48C-126B-4E0A-AED0-E786B5015B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693337"/>
          </a:xfrm>
        </p:spPr>
        <p:txBody>
          <a:bodyPr anchor="ctr"/>
          <a:lstStyle>
            <a:lvl1pPr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6B32392-5B55-403B-BA4E-35EE7D3DE15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191491"/>
            <a:ext cx="11277600" cy="5069823"/>
          </a:xfrm>
        </p:spPr>
        <p:txBody>
          <a:bodyPr>
            <a:noAutofit/>
          </a:bodyPr>
          <a:lstStyle>
            <a:lvl1pPr marL="225425" indent="-225425">
              <a:buFont typeface="Wingdings" panose="05000000000000000000" pitchFamily="2" charset="2"/>
              <a:buChar char="§"/>
              <a:defRPr b="0">
                <a:solidFill>
                  <a:schemeClr val="tx1"/>
                </a:solidFill>
              </a:defRPr>
            </a:lvl1pPr>
            <a:lvl2pPr marL="688975" indent="-344488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033463" indent="-344488">
              <a:buSzPct val="100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</a:defRPr>
            </a:lvl3pPr>
            <a:lvl4pPr marL="1033463" indent="-344488">
              <a:buFont typeface="Courier New" panose="02070309020205020404" pitchFamily="49" charset="0"/>
              <a:buChar char="o"/>
              <a:defRPr sz="2200">
                <a:solidFill>
                  <a:schemeClr val="tx1"/>
                </a:solidFill>
              </a:defRPr>
            </a:lvl4pPr>
            <a:lvl5pPr marL="1377950" indent="-238125"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5pPr>
            <a:lvl6pPr marL="1603375" indent="-225425"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585A4E-0F23-4F45-99A6-6448278FA42E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326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086F48C-126B-4E0A-AED0-E786B5015B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90793"/>
            <a:ext cx="11277600" cy="693337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D90CE-67F6-4B4B-B71D-C7D5E38835C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209964"/>
            <a:ext cx="11277600" cy="5038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34B183-E242-4BEB-A0C8-856BF8515D5D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177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is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44527" y="1243584"/>
            <a:ext cx="4572000" cy="58304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669352" y="1243584"/>
            <a:ext cx="4572000" cy="583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693337"/>
          </a:xfrm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2789C70E-D4F5-4539-825F-8102ABC6844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4527" y="1943122"/>
            <a:ext cx="4572000" cy="4305278"/>
          </a:xfrm>
        </p:spPr>
        <p:txBody>
          <a:bodyPr/>
          <a:lstStyle>
            <a:lvl1pPr>
              <a:defRPr b="0"/>
            </a:lvl1pPr>
            <a:lvl2pPr marL="352425" indent="-234950">
              <a:buFont typeface="Wingdings" panose="05000000000000000000" pitchFamily="2" charset="2"/>
              <a:buChar char="§"/>
              <a:defRPr/>
            </a:lvl2pPr>
            <a:lvl3pPr marL="457200" indent="-222250">
              <a:buFont typeface="Arial" panose="020B0604020202020204" pitchFamily="34" charset="0"/>
              <a:buChar char="‒"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473FA333-9240-48EF-A5C6-7ECA7313EA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88972" y="1943122"/>
            <a:ext cx="4572000" cy="4305278"/>
          </a:xfrm>
        </p:spPr>
        <p:txBody>
          <a:bodyPr/>
          <a:lstStyle>
            <a:lvl1pPr>
              <a:defRPr b="0"/>
            </a:lvl1pPr>
            <a:lvl2pPr marL="352425" indent="-234950">
              <a:buFont typeface="Wingdings" panose="05000000000000000000" pitchFamily="2" charset="2"/>
              <a:buChar char="§"/>
              <a:defRPr/>
            </a:lvl2pPr>
            <a:lvl3pPr marL="457200" indent="-222250">
              <a:buFont typeface="Arial" panose="020B0604020202020204" pitchFamily="34" charset="0"/>
              <a:buChar char="‒"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EDA517-8260-4280-A7EC-5559C8218D8E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716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 Layout_NoSub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693337"/>
          </a:xfrm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2789C70E-D4F5-4539-825F-8102ABC6844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4527" y="1507524"/>
            <a:ext cx="4572000" cy="4740876"/>
          </a:xfrm>
        </p:spPr>
        <p:txBody>
          <a:bodyPr/>
          <a:lstStyle>
            <a:lvl1pPr>
              <a:defRPr b="0"/>
            </a:lvl1pPr>
            <a:lvl2pPr marL="352425" indent="-234950">
              <a:buFont typeface="Wingdings" panose="05000000000000000000" pitchFamily="2" charset="2"/>
              <a:buChar char="§"/>
              <a:defRPr/>
            </a:lvl2pPr>
            <a:lvl3pPr marL="457200" indent="-222250"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473FA333-9240-48EF-A5C6-7ECA7313EA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88972" y="1507524"/>
            <a:ext cx="4572000" cy="4740876"/>
          </a:xfrm>
        </p:spPr>
        <p:txBody>
          <a:bodyPr/>
          <a:lstStyle>
            <a:lvl1pPr>
              <a:defRPr b="0"/>
            </a:lvl1pPr>
            <a:lvl2pPr marL="352425" indent="-234950">
              <a:buFont typeface="Wingdings" panose="05000000000000000000" pitchFamily="2" charset="2"/>
              <a:buChar char="§"/>
              <a:defRPr/>
            </a:lvl2pPr>
            <a:lvl3pPr marL="457200" indent="-222250"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EDA517-8260-4280-A7EC-5559C8218D8E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075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Lis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7297" y="1243584"/>
            <a:ext cx="3619500" cy="6023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693337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291482" y="1243584"/>
            <a:ext cx="3619500" cy="6023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8105667" y="1243584"/>
            <a:ext cx="3619500" cy="6023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6CCB086-36EF-4F8A-8FB2-EC29098B97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838" y="2005357"/>
            <a:ext cx="3619500" cy="4233260"/>
          </a:xfrm>
        </p:spPr>
        <p:txBody>
          <a:bodyPr/>
          <a:lstStyle>
            <a:lvl1pPr>
              <a:defRPr b="0"/>
            </a:lvl1pPr>
            <a:lvl2pPr marL="352425" indent="-234950">
              <a:buFont typeface="Wingdings" panose="05000000000000000000" pitchFamily="2" charset="2"/>
              <a:buChar char="§"/>
              <a:defRPr/>
            </a:lvl2pPr>
            <a:lvl3pPr marL="457200" indent="-222250">
              <a:buFont typeface="Arial" panose="020B0604020202020204" pitchFamily="34" charset="0"/>
              <a:buChar char="‒"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1378EDB8-0740-4899-9053-3E5A2591CF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15300" y="2004733"/>
            <a:ext cx="3619500" cy="4233260"/>
          </a:xfrm>
        </p:spPr>
        <p:txBody>
          <a:bodyPr/>
          <a:lstStyle>
            <a:lvl1pPr>
              <a:defRPr b="0"/>
            </a:lvl1pPr>
            <a:lvl2pPr marL="352425" indent="-234950">
              <a:buFont typeface="Wingdings" panose="05000000000000000000" pitchFamily="2" charset="2"/>
              <a:buChar char="§"/>
              <a:defRPr/>
            </a:lvl2pPr>
            <a:lvl3pPr marL="457200" indent="-222250">
              <a:buFont typeface="Arial" panose="020B0604020202020204" pitchFamily="34" charset="0"/>
              <a:buChar char="‒"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E0DBD197-6D2F-4C08-9281-235DD012C3A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86250" y="2015140"/>
            <a:ext cx="3619500" cy="4233260"/>
          </a:xfrm>
        </p:spPr>
        <p:txBody>
          <a:bodyPr/>
          <a:lstStyle>
            <a:lvl1pPr>
              <a:defRPr b="0"/>
            </a:lvl1pPr>
            <a:lvl2pPr marL="352425" indent="-234950">
              <a:buFont typeface="Wingdings" panose="05000000000000000000" pitchFamily="2" charset="2"/>
              <a:buChar char="§"/>
              <a:defRPr/>
            </a:lvl2pPr>
            <a:lvl3pPr marL="457200" indent="-222250">
              <a:buFont typeface="Arial" panose="020B0604020202020204" pitchFamily="34" charset="0"/>
              <a:buChar char="‒"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38DE22-45AE-4C21-8B18-7AE528A43EBA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16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, No Title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3390900"/>
            <a:ext cx="3616322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876094" y="381000"/>
            <a:ext cx="2784886" cy="2764043"/>
          </a:xfrm>
          <a:prstGeom prst="rect">
            <a:avLst/>
          </a:prstGeom>
        </p:spPr>
        <p:txBody>
          <a:bodyPr/>
          <a:lstStyle>
            <a:lvl1pPr algn="ctr">
              <a:defRPr sz="14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4684506" y="381000"/>
            <a:ext cx="2784886" cy="276404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  <a:p>
            <a:endParaRPr lang="en-US" dirty="0"/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8492918" y="381000"/>
            <a:ext cx="2784886" cy="276404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  <a:p>
            <a:endParaRPr lang="en-US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265612" y="3390900"/>
            <a:ext cx="3616322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8074024" y="3390900"/>
            <a:ext cx="3616322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>
          <a:xfrm>
            <a:off x="10893422" y="6485433"/>
            <a:ext cx="800100" cy="251853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D48F8F-F2E8-4F73-9030-FB00A087F59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0375" y="3965934"/>
            <a:ext cx="3616325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9BBD24B-BA71-4BF8-8506-D0B84537AEF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68785" y="3965934"/>
            <a:ext cx="3616325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2B79737-3312-4FC8-AC98-3A2E9BBF11C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77197" y="3965934"/>
            <a:ext cx="3616325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9F5D51-61E5-4B38-BE9B-7745F7365A24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190912D-EA5B-4EE5-8DCC-A3058C91D4C9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41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irlce Images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38225" y="1548439"/>
            <a:ext cx="1524000" cy="1524000"/>
          </a:xfrm>
          <a:prstGeom prst="rect">
            <a:avLst/>
          </a:prstGeom>
          <a:solidFill>
            <a:schemeClr val="tx2">
              <a:lumMod val="95000"/>
            </a:schemeClr>
          </a:solidFill>
          <a:ln w="38100">
            <a:solidFill>
              <a:schemeClr val="accent3"/>
            </a:solidFill>
            <a:miter lim="800000"/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cap="none">
                <a:solidFill>
                  <a:srgbClr val="0B2338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905250" y="1548439"/>
            <a:ext cx="1524000" cy="1524000"/>
          </a:xfrm>
          <a:prstGeom prst="rect">
            <a:avLst/>
          </a:prstGeom>
          <a:solidFill>
            <a:schemeClr val="tx2">
              <a:lumMod val="95000"/>
            </a:schemeClr>
          </a:solidFill>
          <a:ln w="38100">
            <a:solidFill>
              <a:schemeClr val="accent3"/>
            </a:solidFill>
            <a:miter lim="800000"/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cap="none">
                <a:solidFill>
                  <a:srgbClr val="0B2338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  <a:p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6772275" y="1548439"/>
            <a:ext cx="1524000" cy="1524000"/>
          </a:xfrm>
          <a:prstGeom prst="rect">
            <a:avLst/>
          </a:prstGeom>
          <a:solidFill>
            <a:schemeClr val="tx2">
              <a:lumMod val="95000"/>
            </a:schemeClr>
          </a:solidFill>
          <a:ln w="38100">
            <a:solidFill>
              <a:schemeClr val="accent3"/>
            </a:solidFill>
            <a:miter lim="800000"/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cap="none">
                <a:solidFill>
                  <a:srgbClr val="0B2338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  <a:p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9629775" y="1548439"/>
            <a:ext cx="1524000" cy="1524000"/>
          </a:xfrm>
          <a:prstGeom prst="rect">
            <a:avLst/>
          </a:prstGeom>
          <a:solidFill>
            <a:schemeClr val="tx2">
              <a:lumMod val="95000"/>
            </a:schemeClr>
          </a:solidFill>
          <a:ln w="38100">
            <a:solidFill>
              <a:schemeClr val="accent3"/>
            </a:solidFill>
            <a:miter lim="800000"/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cap="none">
                <a:solidFill>
                  <a:srgbClr val="0B2338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  <a:p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9145" y="3407221"/>
            <a:ext cx="2560320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349821" y="3407221"/>
            <a:ext cx="2560320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6305035" y="3407221"/>
            <a:ext cx="2560320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9174480" y="3407221"/>
            <a:ext cx="2560320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A72CD6B6-9C07-420E-9231-F63233160B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4760" y="3972535"/>
            <a:ext cx="2560320" cy="1233468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8F24A27-0605-44A5-AC6D-02C755F07B8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50814" y="3972535"/>
            <a:ext cx="2560320" cy="1233468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1ADA441C-C4BE-4EAB-8819-5C78BDC65D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98426" y="3963531"/>
            <a:ext cx="2560320" cy="1233468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E708554F-2173-4A8D-B673-E68B1415F33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74480" y="3972535"/>
            <a:ext cx="2560320" cy="1233468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760724D-7DC9-41A3-B4D7-9EFE4E7F65AF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259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Tex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 lIns="91440" rIns="91440" anchor="ctr">
            <a:noAutofit/>
          </a:bodyPr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Title, Arial 36 pt.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747764"/>
            <a:ext cx="5524500" cy="11781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55245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33" hasCustomPrompt="1"/>
          </p:nvPr>
        </p:nvSpPr>
        <p:spPr>
          <a:xfrm>
            <a:off x="457200" y="3079286"/>
            <a:ext cx="5522976" cy="316911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 marL="1097280" indent="-292608">
              <a:lnSpc>
                <a:spcPct val="100000"/>
              </a:lnSpc>
              <a:buFont typeface="Arial" panose="020B0604020202020204" pitchFamily="34" charset="0"/>
              <a:buChar char="▫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276B16-28A0-4B86-897C-30382FC3EB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34200" y="1942092"/>
            <a:ext cx="4818450" cy="923330"/>
          </a:xfrm>
        </p:spPr>
        <p:txBody>
          <a:bodyPr>
            <a:spAutoFit/>
          </a:bodyPr>
          <a:lstStyle>
            <a:lvl1pPr>
              <a:defRPr sz="2800" cap="none" baseline="0"/>
            </a:lvl1pPr>
            <a:lvl2pPr marL="295275" indent="-285750">
              <a:buClr>
                <a:schemeClr val="accent3"/>
              </a:buClr>
              <a:buSzPct val="110000"/>
              <a:buFont typeface="Arial" panose="020B0604020202020204" pitchFamily="34" charset="0"/>
              <a:buChar char="‒"/>
              <a:defRPr sz="1600" cap="none" baseline="0">
                <a:solidFill>
                  <a:schemeClr val="accent3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“Click to edit text”</a:t>
            </a:r>
          </a:p>
          <a:p>
            <a:pPr lvl="1"/>
            <a:r>
              <a:rPr lang="en-US" dirty="0"/>
              <a:t>To have source text, hit the bullet indent button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2558DF-6B9E-4F30-9907-341ECFEE0592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330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Quotes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198" y="381000"/>
            <a:ext cx="10287000" cy="69333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lang="en-US" sz="3200" b="1" i="0" kern="1200" cap="none" baseline="0" dirty="0">
                <a:solidFill>
                  <a:schemeClr val="tx1"/>
                </a:solidFill>
                <a:latin typeface="+mn-lt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199" y="1243584"/>
            <a:ext cx="10286999" cy="49137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55541CB-C5CF-406B-A04F-B92D0DF858F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57200" y="1950142"/>
            <a:ext cx="5524500" cy="4298258"/>
          </a:xfrm>
        </p:spPr>
        <p:txBody>
          <a:bodyPr/>
          <a:lstStyle>
            <a:lvl1pPr>
              <a:buFontTx/>
              <a:buNone/>
              <a:defRPr cap="none" baseline="0"/>
            </a:lvl1pPr>
            <a:lvl2pPr marL="352425" indent="-342900">
              <a:buClr>
                <a:schemeClr val="accent3"/>
              </a:buClr>
              <a:buFont typeface="Arial" panose="020B0604020202020204" pitchFamily="34" charset="0"/>
              <a:buChar char="‒"/>
              <a:defRPr sz="1600" cap="none" baseline="0">
                <a:solidFill>
                  <a:schemeClr val="accent3"/>
                </a:solidFill>
              </a:defRPr>
            </a:lvl2pPr>
            <a:lvl3pPr marL="0" indent="0">
              <a:buFontTx/>
              <a:buNone/>
              <a:defRPr/>
            </a:lvl3pPr>
            <a:lvl4pPr marL="346075" indent="0">
              <a:buFontTx/>
              <a:buNone/>
              <a:defRPr/>
            </a:lvl4pPr>
            <a:lvl5pPr marL="1203325" indent="0">
              <a:buFontTx/>
              <a:buNone/>
              <a:defRPr/>
            </a:lvl5pPr>
          </a:lstStyle>
          <a:p>
            <a:pPr lvl="0"/>
            <a:r>
              <a:rPr lang="en-US" dirty="0"/>
              <a:t>“Click to edit textbox text”</a:t>
            </a:r>
          </a:p>
          <a:p>
            <a:pPr lvl="1"/>
            <a:r>
              <a:rPr lang="en-US" dirty="0"/>
              <a:t>Source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4F11A7-B65F-415E-B94A-A94E3E683519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339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Blank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lnSpc>
                <a:spcPct val="100000"/>
              </a:lnSpc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55245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7DB5DA-42BB-4CA2-904F-B5CFF726EB86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1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ank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FC7C9F-14F4-4ECF-8292-C40685236926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332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F3A80F-4B09-474F-AC6A-0B559CF8FE7E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634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30" hasCustomPrompt="1"/>
          </p:nvPr>
        </p:nvSpPr>
        <p:spPr>
          <a:xfrm>
            <a:off x="1219200" y="2220913"/>
            <a:ext cx="9715500" cy="3727450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algn="ctr">
              <a:defRPr sz="1400" b="0" cap="none">
                <a:solidFill>
                  <a:srgbClr val="0B2338"/>
                </a:solidFill>
              </a:defRPr>
            </a:lvl1pPr>
          </a:lstStyle>
          <a:p>
            <a:r>
              <a:rPr lang="en-US" dirty="0"/>
              <a:t>Drag video to placeholder or click on icon to place video from file.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693337"/>
          </a:xfrm>
        </p:spPr>
        <p:txBody>
          <a:bodyPr anchor="ctr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112776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29D446-8F95-48AE-89AE-FBA09C8C3FCA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688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84048"/>
            <a:ext cx="11277600" cy="693337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0622"/>
            <a:ext cx="112776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9"/>
          </p:nvPr>
        </p:nvSpPr>
        <p:spPr>
          <a:xfrm>
            <a:off x="1219200" y="2220913"/>
            <a:ext cx="9715500" cy="3727450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algn="ctr">
              <a:defRPr sz="1400" b="0" i="0">
                <a:solidFill>
                  <a:srgbClr val="0B2338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91912-0D51-4625-BCF6-2DC607E7F310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913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 anchor="t"/>
          <a:lstStyle>
            <a:lvl1pPr algn="ctr">
              <a:defRPr sz="3200"/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9"/>
          </p:nvPr>
        </p:nvSpPr>
        <p:spPr>
          <a:xfrm>
            <a:off x="1033182" y="2055258"/>
            <a:ext cx="4389120" cy="4206240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algn="ctr">
              <a:defRPr sz="1400" b="0" i="0">
                <a:solidFill>
                  <a:srgbClr val="0B2338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112776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048032"/>
            <a:ext cx="5638800" cy="4213466"/>
          </a:xfrm>
          <a:prstGeom prst="rect">
            <a:avLst/>
          </a:prstGeom>
        </p:spPr>
        <p:txBody>
          <a:bodyPr>
            <a:noAutofit/>
          </a:bodyPr>
          <a:lstStyle>
            <a:lvl5pPr marL="1097280" indent="-292608">
              <a:buFont typeface="Courier New" charset="0"/>
              <a:buChar char="o"/>
              <a:defRPr/>
            </a:lvl5pPr>
          </a:lstStyle>
          <a:p>
            <a:pPr lvl="1"/>
            <a:r>
              <a:rPr lang="en-US" dirty="0"/>
              <a:t>Second level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1CD7E1-2D1F-45CC-8991-0AFB4CE00A24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762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30"/>
          </p:nvPr>
        </p:nvSpPr>
        <p:spPr>
          <a:xfrm>
            <a:off x="6835140" y="1482602"/>
            <a:ext cx="4389120" cy="4765797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algn="ctr">
              <a:defRPr sz="1400" b="0" i="0">
                <a:solidFill>
                  <a:srgbClr val="0B2338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29"/>
          </p:nvPr>
        </p:nvSpPr>
        <p:spPr>
          <a:xfrm>
            <a:off x="1033182" y="1482602"/>
            <a:ext cx="4389120" cy="4765797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algn="ctr">
              <a:defRPr sz="1400" b="0" i="0">
                <a:solidFill>
                  <a:srgbClr val="0B2338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6110B8-B9E5-4246-B47F-CD94B48C5BC1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3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CF8CBD-88D3-4F32-B0E5-C5E10263D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FB00550-0D31-43F0-A544-1D97C0FC6D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390900"/>
            <a:ext cx="3616322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E5B1BAD2-F74F-43B0-BF49-FE80487227F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76094" y="381000"/>
            <a:ext cx="2784886" cy="2764043"/>
          </a:xfrm>
          <a:prstGeom prst="rect">
            <a:avLst/>
          </a:prstGeom>
        </p:spPr>
        <p:txBody>
          <a:bodyPr/>
          <a:lstStyle>
            <a:lvl1pPr algn="ctr">
              <a:defRPr sz="14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9242E3F8-90EC-45D6-8472-BC9787E268C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84506" y="381000"/>
            <a:ext cx="2784886" cy="276404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  <a:p>
            <a:endParaRPr lang="en-US" dirty="0"/>
          </a:p>
        </p:txBody>
      </p:sp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1D031B06-C6A2-4C56-AA4C-5FCE2CB6E2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492918" y="381000"/>
            <a:ext cx="2784886" cy="276404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2B0C157-2C5A-452C-8C02-3DA445EF9D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265612" y="3390900"/>
            <a:ext cx="3616322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71BBA52-79EF-4C52-A41A-BCAA6971E2C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074024" y="3390900"/>
            <a:ext cx="3616322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AA34DDF-08EC-4A90-85FC-A1E69566CA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0375" y="3965934"/>
            <a:ext cx="3616325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r>
              <a:rPr lang="en-US" dirty="0"/>
              <a:t>Arial 24 pt.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. 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BF0BC5A-A21E-4C81-9E07-E0ACC9A6167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8785" y="3965934"/>
            <a:ext cx="3616325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r>
              <a:rPr lang="en-US" dirty="0"/>
              <a:t>Arial 24 pt.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.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8215913-BE98-4AF9-88BC-1AC93A6003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7197" y="3965934"/>
            <a:ext cx="3616325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r>
              <a:rPr lang="en-US" dirty="0"/>
              <a:t>Arial 24 pt.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. 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683E60F-9D37-4561-A407-7F851E50E0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530" y="6483429"/>
            <a:ext cx="621880" cy="23838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AE81749-7796-492A-988C-6A47334EF110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9951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34440"/>
            <a:ext cx="112776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9"/>
          </p:nvPr>
        </p:nvSpPr>
        <p:spPr>
          <a:xfrm>
            <a:off x="1219200" y="2220913"/>
            <a:ext cx="9715500" cy="3727450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algn="ctr">
              <a:defRPr sz="1400" b="0" i="0">
                <a:solidFill>
                  <a:srgbClr val="0B2338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581A30-CC92-4726-A92B-33943355A586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951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39801"/>
            <a:ext cx="112776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9"/>
          </p:nvPr>
        </p:nvSpPr>
        <p:spPr>
          <a:xfrm>
            <a:off x="1219200" y="2220913"/>
            <a:ext cx="9715500" cy="3727450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algn="ctr">
              <a:defRPr sz="1400" b="0" i="0">
                <a:solidFill>
                  <a:srgbClr val="0B2338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121966-19EA-4D11-9FC9-0C873119044C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719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_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55245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9094635" y="1780163"/>
            <a:ext cx="2297266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5245538"/>
            <a:ext cx="1714927" cy="76206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492902" y="1469403"/>
            <a:ext cx="15740" cy="466344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sz="quarter" idx="23"/>
          </p:nvPr>
        </p:nvSpPr>
        <p:spPr>
          <a:xfrm>
            <a:off x="8487858" y="1907761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8738328" y="3257819"/>
            <a:ext cx="710472" cy="275858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2017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7569200" y="1803748"/>
            <a:ext cx="723450" cy="22985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2016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6172200" y="3203490"/>
            <a:ext cx="1714927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quarter" idx="36"/>
          </p:nvPr>
        </p:nvSpPr>
        <p:spPr>
          <a:xfrm>
            <a:off x="7986918" y="5402375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12"/>
          <p:cNvSpPr>
            <a:spLocks noGrp="1"/>
          </p:cNvSpPr>
          <p:nvPr>
            <p:ph sz="quarter" idx="38"/>
          </p:nvPr>
        </p:nvSpPr>
        <p:spPr>
          <a:xfrm>
            <a:off x="7986918" y="3346405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3" name="Content Placeholder 12"/>
          <p:cNvSpPr>
            <a:spLocks noGrp="1"/>
          </p:cNvSpPr>
          <p:nvPr>
            <p:ph sz="quarter" idx="40"/>
          </p:nvPr>
        </p:nvSpPr>
        <p:spPr>
          <a:xfrm>
            <a:off x="8487858" y="4545414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43" hasCustomPrompt="1"/>
          </p:nvPr>
        </p:nvSpPr>
        <p:spPr>
          <a:xfrm>
            <a:off x="7569200" y="4428942"/>
            <a:ext cx="723450" cy="212222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2018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44" hasCustomPrompt="1"/>
          </p:nvPr>
        </p:nvSpPr>
        <p:spPr>
          <a:xfrm>
            <a:off x="9094634" y="4422905"/>
            <a:ext cx="2268913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8738328" y="5291009"/>
            <a:ext cx="710472" cy="22123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2019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EFCD65FE-8E21-4D83-BA34-36B16ADDC6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111" y="1950142"/>
            <a:ext cx="5190417" cy="4264311"/>
          </a:xfrm>
          <a:prstGeom prst="rect">
            <a:avLst/>
          </a:prstGeom>
        </p:spPr>
        <p:txBody>
          <a:bodyPr>
            <a:noAutofit/>
          </a:bodyPr>
          <a:lstStyle>
            <a:lvl5pPr marL="1097280" indent="-292608">
              <a:buFont typeface="Courier New" charset="0"/>
              <a:buChar char="o"/>
              <a:defRPr/>
            </a:lvl5pPr>
          </a:lstStyle>
          <a:p>
            <a:pPr lvl="1"/>
            <a:r>
              <a:rPr lang="en-US" dirty="0"/>
              <a:t>Second level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AF4907B-AB42-4085-A733-84543E3891E5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45221AF0-44E5-435A-A5F3-80703E0176B8}"/>
              </a:ext>
            </a:extLst>
          </p:cNvPr>
          <p:cNvSpPr/>
          <p:nvPr userDrawn="1"/>
        </p:nvSpPr>
        <p:spPr>
          <a:xfrm>
            <a:off x="8403336" y="1828800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D3DE4E3-7AB4-4F9F-A21F-5ABD1FBFD442}"/>
              </a:ext>
            </a:extLst>
          </p:cNvPr>
          <p:cNvSpPr/>
          <p:nvPr userDrawn="1"/>
        </p:nvSpPr>
        <p:spPr>
          <a:xfrm>
            <a:off x="8403336" y="3239295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65ACCE7-B0BD-4653-8D2D-FAC99EC5ABC7}"/>
              </a:ext>
            </a:extLst>
          </p:cNvPr>
          <p:cNvSpPr/>
          <p:nvPr userDrawn="1"/>
        </p:nvSpPr>
        <p:spPr>
          <a:xfrm>
            <a:off x="8390658" y="4445184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00ABA0F-68A8-439D-9E59-6E822802F7B9}"/>
              </a:ext>
            </a:extLst>
          </p:cNvPr>
          <p:cNvSpPr/>
          <p:nvPr userDrawn="1"/>
        </p:nvSpPr>
        <p:spPr>
          <a:xfrm>
            <a:off x="8390636" y="5300914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685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_Extend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55245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9094635" y="1780163"/>
            <a:ext cx="2297266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5245538"/>
            <a:ext cx="1714927" cy="76206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 flipH="1">
            <a:off x="8497870" y="1469403"/>
            <a:ext cx="18642" cy="5523193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sz="quarter" idx="23"/>
          </p:nvPr>
        </p:nvSpPr>
        <p:spPr>
          <a:xfrm>
            <a:off x="8487858" y="1907761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8738328" y="3257819"/>
            <a:ext cx="710472" cy="275858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2011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7569200" y="1803748"/>
            <a:ext cx="723450" cy="22985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2010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6172200" y="3203490"/>
            <a:ext cx="1714927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quarter" idx="36"/>
          </p:nvPr>
        </p:nvSpPr>
        <p:spPr>
          <a:xfrm>
            <a:off x="7986918" y="5402375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12"/>
          <p:cNvSpPr>
            <a:spLocks noGrp="1"/>
          </p:cNvSpPr>
          <p:nvPr>
            <p:ph sz="quarter" idx="38"/>
          </p:nvPr>
        </p:nvSpPr>
        <p:spPr>
          <a:xfrm>
            <a:off x="7986918" y="3346405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3" name="Content Placeholder 12"/>
          <p:cNvSpPr>
            <a:spLocks noGrp="1"/>
          </p:cNvSpPr>
          <p:nvPr>
            <p:ph sz="quarter" idx="40"/>
          </p:nvPr>
        </p:nvSpPr>
        <p:spPr>
          <a:xfrm>
            <a:off x="8487858" y="4545414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43" hasCustomPrompt="1"/>
          </p:nvPr>
        </p:nvSpPr>
        <p:spPr>
          <a:xfrm>
            <a:off x="7569200" y="4428942"/>
            <a:ext cx="723450" cy="212222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2014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44" hasCustomPrompt="1"/>
          </p:nvPr>
        </p:nvSpPr>
        <p:spPr>
          <a:xfrm>
            <a:off x="9094634" y="4422905"/>
            <a:ext cx="2268913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8738328" y="5291009"/>
            <a:ext cx="710472" cy="22123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2015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3B489350-C810-F747-8618-803CE32AB65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08811" y="3782139"/>
            <a:ext cx="2268913" cy="54249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Secondary timeline event.</a:t>
            </a:r>
          </a:p>
        </p:txBody>
      </p:sp>
      <p:sp>
        <p:nvSpPr>
          <p:cNvPr id="31" name="Content Placeholder 12">
            <a:extLst>
              <a:ext uri="{FF2B5EF4-FFF2-40B4-BE49-F238E27FC236}">
                <a16:creationId xmlns:a16="http://schemas.microsoft.com/office/drawing/2014/main" id="{FFF08DC9-5516-C943-85E4-AF95CAA8B3CA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8481942" y="3940632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C6163C09-67F3-46C5-86D7-A7A826259F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111" y="1947672"/>
            <a:ext cx="5190417" cy="4300728"/>
          </a:xfrm>
          <a:prstGeom prst="rect">
            <a:avLst/>
          </a:prstGeom>
        </p:spPr>
        <p:txBody>
          <a:bodyPr>
            <a:noAutofit/>
          </a:bodyPr>
          <a:lstStyle>
            <a:lvl5pPr marL="1097280" indent="-292608">
              <a:buFont typeface="Courier New" charset="0"/>
              <a:buChar char="o"/>
              <a:defRPr/>
            </a:lvl5pPr>
          </a:lstStyle>
          <a:p>
            <a:pPr lvl="1"/>
            <a:r>
              <a:rPr lang="en-US" dirty="0"/>
              <a:t>Second level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6614CE4-CA70-4BC9-9A09-C7D82F305081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4F3D3AA6-F496-48FD-B37C-CFD89D97114D}"/>
              </a:ext>
            </a:extLst>
          </p:cNvPr>
          <p:cNvSpPr/>
          <p:nvPr userDrawn="1"/>
        </p:nvSpPr>
        <p:spPr>
          <a:xfrm>
            <a:off x="8403336" y="1828800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021F34B-1160-4557-9863-AE5D2033D5DD}"/>
              </a:ext>
            </a:extLst>
          </p:cNvPr>
          <p:cNvSpPr/>
          <p:nvPr userDrawn="1"/>
        </p:nvSpPr>
        <p:spPr>
          <a:xfrm>
            <a:off x="8403336" y="3239295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2785919-2DE5-4BD9-8676-3E37BEF19754}"/>
              </a:ext>
            </a:extLst>
          </p:cNvPr>
          <p:cNvSpPr/>
          <p:nvPr userDrawn="1"/>
        </p:nvSpPr>
        <p:spPr>
          <a:xfrm>
            <a:off x="8390658" y="4445184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E9DA351-B5CC-4C16-B498-9DA5317EC3DB}"/>
              </a:ext>
            </a:extLst>
          </p:cNvPr>
          <p:cNvSpPr/>
          <p:nvPr userDrawn="1"/>
        </p:nvSpPr>
        <p:spPr>
          <a:xfrm>
            <a:off x="8390636" y="5300914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443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_Extend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65111" y="389583"/>
            <a:ext cx="7620000" cy="585216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5602224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9094635" y="1780163"/>
            <a:ext cx="2297266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5245538"/>
            <a:ext cx="1714927" cy="76206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 flipH="1">
            <a:off x="8500772" y="0"/>
            <a:ext cx="18288" cy="5998247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sz="quarter" idx="23"/>
          </p:nvPr>
        </p:nvSpPr>
        <p:spPr>
          <a:xfrm>
            <a:off x="8487858" y="1907761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8738328" y="3257819"/>
            <a:ext cx="710472" cy="275858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2017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7569200" y="1803748"/>
            <a:ext cx="723450" cy="22985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2016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6172200" y="3203490"/>
            <a:ext cx="1714927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quarter" idx="36"/>
          </p:nvPr>
        </p:nvSpPr>
        <p:spPr>
          <a:xfrm>
            <a:off x="7986918" y="5402443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12"/>
          <p:cNvSpPr>
            <a:spLocks noGrp="1"/>
          </p:cNvSpPr>
          <p:nvPr>
            <p:ph sz="quarter" idx="38"/>
          </p:nvPr>
        </p:nvSpPr>
        <p:spPr>
          <a:xfrm>
            <a:off x="7986918" y="3346405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3" name="Content Placeholder 12"/>
          <p:cNvSpPr>
            <a:spLocks noGrp="1"/>
          </p:cNvSpPr>
          <p:nvPr>
            <p:ph sz="quarter" idx="40"/>
          </p:nvPr>
        </p:nvSpPr>
        <p:spPr>
          <a:xfrm>
            <a:off x="8487858" y="4545414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43" hasCustomPrompt="1"/>
          </p:nvPr>
        </p:nvSpPr>
        <p:spPr>
          <a:xfrm>
            <a:off x="7569200" y="4428942"/>
            <a:ext cx="723450" cy="212222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2018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44" hasCustomPrompt="1"/>
          </p:nvPr>
        </p:nvSpPr>
        <p:spPr>
          <a:xfrm>
            <a:off x="9094634" y="4422905"/>
            <a:ext cx="2268913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8738328" y="5291009"/>
            <a:ext cx="710472" cy="22123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2019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B1CC5B96-EADC-144C-B345-5D69DE7E13B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08811" y="3782139"/>
            <a:ext cx="2268913" cy="54249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Secondary timeline event.</a:t>
            </a:r>
          </a:p>
        </p:txBody>
      </p:sp>
      <p:sp>
        <p:nvSpPr>
          <p:cNvPr id="30" name="Content Placeholder 12">
            <a:extLst>
              <a:ext uri="{FF2B5EF4-FFF2-40B4-BE49-F238E27FC236}">
                <a16:creationId xmlns:a16="http://schemas.microsoft.com/office/drawing/2014/main" id="{36F3249E-7F49-2146-8A31-74BE6B6932AB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8481942" y="3940632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9A045578-08BA-467F-A528-43EAFE62D5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019" y="1947672"/>
            <a:ext cx="5190417" cy="4300728"/>
          </a:xfrm>
          <a:prstGeom prst="rect">
            <a:avLst/>
          </a:prstGeom>
        </p:spPr>
        <p:txBody>
          <a:bodyPr>
            <a:noAutofit/>
          </a:bodyPr>
          <a:lstStyle>
            <a:lvl5pPr marL="1097280" indent="-292608">
              <a:buFont typeface="Courier New" charset="0"/>
              <a:buChar char="o"/>
              <a:defRPr/>
            </a:lvl5pPr>
          </a:lstStyle>
          <a:p>
            <a:pPr lvl="1"/>
            <a:r>
              <a:rPr lang="en-US" dirty="0"/>
              <a:t>Second level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CE55179-E9D2-43F4-AFF0-971EB8B01535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45880C37-78FE-4CF8-A2D1-9F2096A9AD86}"/>
              </a:ext>
            </a:extLst>
          </p:cNvPr>
          <p:cNvSpPr/>
          <p:nvPr userDrawn="1"/>
        </p:nvSpPr>
        <p:spPr>
          <a:xfrm>
            <a:off x="8403336" y="1828800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19981EC-B700-40AA-9BBB-FC70A2A99716}"/>
              </a:ext>
            </a:extLst>
          </p:cNvPr>
          <p:cNvSpPr/>
          <p:nvPr userDrawn="1"/>
        </p:nvSpPr>
        <p:spPr>
          <a:xfrm>
            <a:off x="8403336" y="3239295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6CBAE5-196B-4DE0-83DB-84C7B9E8C8AE}"/>
              </a:ext>
            </a:extLst>
          </p:cNvPr>
          <p:cNvSpPr/>
          <p:nvPr userDrawn="1"/>
        </p:nvSpPr>
        <p:spPr>
          <a:xfrm>
            <a:off x="8390658" y="4445184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29236D2-34B2-470A-A875-2D451B66B602}"/>
              </a:ext>
            </a:extLst>
          </p:cNvPr>
          <p:cNvSpPr/>
          <p:nvPr userDrawn="1"/>
        </p:nvSpPr>
        <p:spPr>
          <a:xfrm>
            <a:off x="8390636" y="5300914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867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-51955" y="3319397"/>
            <a:ext cx="12297875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924539" y="1079567"/>
            <a:ext cx="3502393" cy="83273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Arial 18 pt.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non magna.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, </a:t>
            </a:r>
            <a:r>
              <a:rPr lang="en-US" dirty="0" err="1"/>
              <a:t>est</a:t>
            </a:r>
            <a:r>
              <a:rPr lang="en-US" dirty="0"/>
              <a:t> non.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8207135" y="2052951"/>
            <a:ext cx="3169526" cy="78578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 baseline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Arial 18 pt.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non magna non. 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2883148" y="4869873"/>
            <a:ext cx="3502393" cy="10087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Arial 18 pt.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non magna.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, </a:t>
            </a:r>
            <a:r>
              <a:rPr lang="en-US" dirty="0" err="1"/>
              <a:t>est</a:t>
            </a:r>
            <a:r>
              <a:rPr lang="en-US" dirty="0"/>
              <a:t> non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, nisi </a:t>
            </a:r>
            <a:r>
              <a:rPr lang="en-US" dirty="0" err="1"/>
              <a:t>erat</a:t>
            </a:r>
            <a:r>
              <a:rPr lang="en-US" dirty="0"/>
              <a:t>.</a:t>
            </a:r>
          </a:p>
        </p:txBody>
      </p:sp>
      <p:sp>
        <p:nvSpPr>
          <p:cNvPr id="11" name="Content Placeholder 12"/>
          <p:cNvSpPr>
            <a:spLocks noGrp="1"/>
          </p:cNvSpPr>
          <p:nvPr>
            <p:ph sz="quarter" idx="21"/>
          </p:nvPr>
        </p:nvSpPr>
        <p:spPr>
          <a:xfrm>
            <a:off x="4855492" y="1173805"/>
            <a:ext cx="9144" cy="214969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932867" y="3445093"/>
            <a:ext cx="787056" cy="239981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2018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6985343" y="3460258"/>
            <a:ext cx="787056" cy="239981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2019</a:t>
            </a:r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73157" y="1065919"/>
            <a:ext cx="3672840" cy="1919124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 tIns="91440" anchor="t">
            <a:normAutofit/>
          </a:bodyPr>
          <a:lstStyle>
            <a:lvl1pPr marL="0" indent="0" algn="ctr">
              <a:buNone/>
              <a:defRPr sz="1400" b="0" i="0" cap="none">
                <a:solidFill>
                  <a:srgbClr val="0B2338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r>
              <a:rPr lang="en-US" dirty="0"/>
              <a:t>Drag photo to placeholder or click on icon to place photo from file.</a:t>
            </a:r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7772399" y="3972048"/>
            <a:ext cx="3624019" cy="1920240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 tIns="91440" anchor="t">
            <a:normAutofit/>
          </a:bodyPr>
          <a:lstStyle>
            <a:lvl1pPr marL="0" indent="0" algn="ctr">
              <a:buNone/>
              <a:defRPr sz="1400" b="0" i="0" cap="none">
                <a:solidFill>
                  <a:srgbClr val="0B2338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r>
              <a:rPr lang="en-US" dirty="0"/>
              <a:t>Drag photo to placeholder or click on icon to place photo from file.</a:t>
            </a:r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32" hasCustomPrompt="1"/>
          </p:nvPr>
        </p:nvSpPr>
        <p:spPr>
          <a:xfrm>
            <a:off x="6849773" y="2056237"/>
            <a:ext cx="1189328" cy="991352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 tIns="91440" anchor="t">
            <a:normAutofit/>
          </a:bodyPr>
          <a:lstStyle>
            <a:lvl1pPr marL="0" indent="0" algn="ctr">
              <a:buFont typeface="Arial" charset="0"/>
              <a:buNone/>
              <a:defRPr sz="1000" b="0" i="0" cap="none">
                <a:solidFill>
                  <a:srgbClr val="0B2338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r>
              <a:rPr lang="en-US" dirty="0"/>
              <a:t>Drag photo to placeholder or click on icon to place file from file.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9AB02D0F-3CC6-6245-8DB2-80D316CCD2D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371994" y="3879379"/>
            <a:ext cx="2063127" cy="54249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Secondary timeline event.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081D806-57EA-4AF1-804A-82512300C1B8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184C264F-0E9F-491A-B9F1-689D83291E1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35687" y="3202946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6D05E11-516A-48DD-915D-750404B133B4}"/>
              </a:ext>
            </a:extLst>
          </p:cNvPr>
          <p:cNvSpPr/>
          <p:nvPr userDrawn="1"/>
        </p:nvSpPr>
        <p:spPr>
          <a:xfrm>
            <a:off x="696997" y="3200856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7184C83-DCBA-4EA4-865C-08BB84947FEB}"/>
              </a:ext>
            </a:extLst>
          </p:cNvPr>
          <p:cNvSpPr/>
          <p:nvPr userDrawn="1"/>
        </p:nvSpPr>
        <p:spPr>
          <a:xfrm>
            <a:off x="2647040" y="3205097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D07D54D-1928-453C-A10F-D11DAE69D5F4}"/>
              </a:ext>
            </a:extLst>
          </p:cNvPr>
          <p:cNvSpPr/>
          <p:nvPr userDrawn="1"/>
        </p:nvSpPr>
        <p:spPr>
          <a:xfrm>
            <a:off x="2747520" y="3323495"/>
            <a:ext cx="9144" cy="28008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42A626-EA4A-412E-BA23-217FD25FF006}"/>
              </a:ext>
            </a:extLst>
          </p:cNvPr>
          <p:cNvSpPr/>
          <p:nvPr userDrawn="1"/>
        </p:nvSpPr>
        <p:spPr>
          <a:xfrm>
            <a:off x="805702" y="2985860"/>
            <a:ext cx="9144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4DB29EC-A6A1-4B64-ABB7-A5081788F7FD}"/>
              </a:ext>
            </a:extLst>
          </p:cNvPr>
          <p:cNvSpPr/>
          <p:nvPr userDrawn="1"/>
        </p:nvSpPr>
        <p:spPr>
          <a:xfrm>
            <a:off x="8771202" y="3295436"/>
            <a:ext cx="9144" cy="64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305A4E1B-C39C-40EC-B1B1-0EA162CF613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42318" y="3233347"/>
            <a:ext cx="148090" cy="150176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accent4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es</a:t>
            </a:r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389C5EC8-26B5-4663-B314-DAAC656E735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749141" y="3214007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6E3CE03-3EFE-4EAA-9C4F-718840AEC4F4}"/>
              </a:ext>
            </a:extLst>
          </p:cNvPr>
          <p:cNvSpPr/>
          <p:nvPr userDrawn="1"/>
        </p:nvSpPr>
        <p:spPr>
          <a:xfrm>
            <a:off x="6865399" y="3058930"/>
            <a:ext cx="9144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405CF11-6079-4A46-9F66-36F69F7B6F4E}"/>
              </a:ext>
            </a:extLst>
          </p:cNvPr>
          <p:cNvSpPr/>
          <p:nvPr userDrawn="1"/>
        </p:nvSpPr>
        <p:spPr>
          <a:xfrm>
            <a:off x="4846984" y="1045413"/>
            <a:ext cx="9144" cy="21945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C22A85A3-DEB6-42BA-A2FF-9B8761594B0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666117" y="3205097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09A23BD-AEBB-4BB6-A3F7-B35D4EECB94E}"/>
              </a:ext>
            </a:extLst>
          </p:cNvPr>
          <p:cNvSpPr/>
          <p:nvPr userDrawn="1"/>
        </p:nvSpPr>
        <p:spPr>
          <a:xfrm>
            <a:off x="5309023" y="3394815"/>
            <a:ext cx="9144" cy="1097280"/>
          </a:xfrm>
          <a:prstGeom prst="rect">
            <a:avLst/>
          </a:prstGeom>
          <a:solidFill>
            <a:srgbClr val="D4D3D4"/>
          </a:solidFill>
          <a:ln>
            <a:solidFill>
              <a:srgbClr val="D4D3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469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E3EA8C-78AF-48A7-A538-DDBFC2B390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16" y="4615356"/>
            <a:ext cx="355600" cy="2887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5D9D0C-1FB8-436D-B167-7D9E3864B6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12" y="4993711"/>
            <a:ext cx="496482" cy="4863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D3F905-A55F-4DFE-B71C-27C0AD7017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200" y="5716007"/>
            <a:ext cx="4174376" cy="414204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B473F95A-71DA-4E3E-9617-D9C1EF720A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502152"/>
            <a:ext cx="6117336" cy="486327"/>
          </a:xfrm>
        </p:spPr>
        <p:txBody>
          <a:bodyPr/>
          <a:lstStyle>
            <a:lvl1pPr>
              <a:defRPr b="0"/>
            </a:lvl1pPr>
            <a:lvl2pPr>
              <a:defRPr/>
            </a:lvl2pPr>
            <a:lvl3pPr marL="0" indent="0">
              <a:buFontTx/>
              <a:buNone/>
              <a:defRPr/>
            </a:lvl3pPr>
            <a:lvl4pPr marL="346075" indent="0">
              <a:buFontTx/>
              <a:buNone/>
              <a:defRPr/>
            </a:lvl4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27621E69-3136-412D-9F02-7617ED327F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-32656"/>
            <a:ext cx="10394950" cy="11493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>
                <a:solidFill>
                  <a:srgbClr val="FFFF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Disclaimer: Presentation Option Only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E1BCF-F049-4694-80D2-913C99FD72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4004767"/>
            <a:ext cx="6117336" cy="486327"/>
          </a:xfrm>
        </p:spPr>
        <p:txBody>
          <a:bodyPr/>
          <a:lstStyle>
            <a:lvl2pPr>
              <a:defRPr b="0"/>
            </a:lvl2pPr>
          </a:lstStyle>
          <a:p>
            <a:pPr lvl="1"/>
            <a:r>
              <a:rPr lang="en-US" dirty="0"/>
              <a:t>email@mitre.org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D104053-087A-439B-AB7E-3D867AA16C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9394" y="4510317"/>
            <a:ext cx="5645142" cy="485775"/>
          </a:xfrm>
        </p:spPr>
        <p:txBody>
          <a:bodyPr/>
          <a:lstStyle>
            <a:lvl2pPr>
              <a:defRPr b="0"/>
            </a:lvl2pPr>
          </a:lstStyle>
          <a:p>
            <a:pPr lvl="1"/>
            <a:r>
              <a:rPr lang="en-US" dirty="0"/>
              <a:t>@</a:t>
            </a:r>
            <a:r>
              <a:rPr lang="en-US" dirty="0" err="1"/>
              <a:t>TwitterHandle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7AD7FCA-DE2C-4CCC-8673-38B74D10C4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9394" y="5063666"/>
            <a:ext cx="5647676" cy="511825"/>
          </a:xfrm>
        </p:spPr>
        <p:txBody>
          <a:bodyPr/>
          <a:lstStyle>
            <a:lvl2pPr>
              <a:defRPr b="0"/>
            </a:lvl2pPr>
          </a:lstStyle>
          <a:p>
            <a:pPr lvl="1"/>
            <a:r>
              <a:rPr lang="en-US" dirty="0"/>
              <a:t>linkedin.com/in/</a:t>
            </a:r>
            <a:r>
              <a:rPr lang="en-US" dirty="0" err="1"/>
              <a:t>firstnamelastname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085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_disclaimer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5A9BEE-33FC-4028-A95F-D2A7B8D4D3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497263"/>
            <a:ext cx="4765675" cy="58999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Project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33CC0-0812-4E22-B6BB-A0C1CC7F5A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200" y="5716007"/>
            <a:ext cx="4174376" cy="414204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5C892AD-B5C2-4E9D-A06B-A6C82AAA04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3220" y="122237"/>
            <a:ext cx="11666481" cy="914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>
                <a:solidFill>
                  <a:srgbClr val="FFFF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Disclaimer: Presentation Option Only</a:t>
            </a:r>
            <a:br>
              <a:rPr lang="en-US" dirty="0"/>
            </a:br>
            <a:r>
              <a:rPr lang="en-US" dirty="0"/>
              <a:t>If needed, use this slide to add required contract or project information specific to your sponsor.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51AAF-6249-4F73-8776-E5F115F07B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125221"/>
            <a:ext cx="4765675" cy="589995"/>
          </a:xfrm>
        </p:spPr>
        <p:txBody>
          <a:bodyPr/>
          <a:lstStyle/>
          <a:p>
            <a:pPr lvl="0"/>
            <a:r>
              <a:rPr lang="en-US" dirty="0"/>
              <a:t>Project Number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1EB0F6-AF25-4D65-BA70-6616444B81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9" y="4736054"/>
            <a:ext cx="4765675" cy="590550"/>
          </a:xfrm>
        </p:spPr>
        <p:txBody>
          <a:bodyPr/>
          <a:lstStyle/>
          <a:p>
            <a:pPr lvl="0"/>
            <a:r>
              <a:rPr lang="en-US" dirty="0"/>
              <a:t>Disclaimer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3442EE8-2D01-457F-96E2-EB3DA9BD68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5331437"/>
            <a:ext cx="4765675" cy="611187"/>
          </a:xfrm>
        </p:spPr>
        <p:txBody>
          <a:bodyPr/>
          <a:lstStyle/>
          <a:p>
            <a:pPr lvl="1"/>
            <a:r>
              <a:rPr lang="en-US" dirty="0"/>
              <a:t>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29477488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98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, With Title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460377" y="1386799"/>
            <a:ext cx="3427207" cy="233373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  <a:p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0377" y="3903250"/>
            <a:ext cx="3439270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382826" y="3903250"/>
            <a:ext cx="3427206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8298629" y="3903250"/>
            <a:ext cx="3421788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388299"/>
            <a:ext cx="11277600" cy="656850"/>
          </a:xfrm>
        </p:spPr>
        <p:txBody>
          <a:bodyPr/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4370762" y="1386799"/>
            <a:ext cx="3427207" cy="233373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  <a:p>
            <a:endParaRPr lang="en-US" dirty="0"/>
          </a:p>
        </p:txBody>
      </p:sp>
      <p:sp>
        <p:nvSpPr>
          <p:cNvPr id="29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8281147" y="1386799"/>
            <a:ext cx="3427207" cy="233373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78FE3D0-043E-4E41-B23C-6B8EB88E029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0375" y="4431391"/>
            <a:ext cx="3439271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3010D54-552B-4047-99A4-03DE23E681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81146" y="4431391"/>
            <a:ext cx="3439271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0B40436-66AC-4444-BF02-7E4752A291A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70761" y="4431391"/>
            <a:ext cx="3439271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4BC3F3B-A551-47E1-A36B-1028268BB92D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2D77466-9FE2-4CD1-AC56-8163A6B6A899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910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29" Type="http://schemas.openxmlformats.org/officeDocument/2006/relationships/slideLayout" Target="../slideLayouts/slideLayout8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32" Type="http://schemas.openxmlformats.org/officeDocument/2006/relationships/slideLayout" Target="../slideLayouts/slideLayout88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31" Type="http://schemas.openxmlformats.org/officeDocument/2006/relationships/slideLayout" Target="../slideLayouts/slideLayout87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Relationship Id="rId30" Type="http://schemas.openxmlformats.org/officeDocument/2006/relationships/slideLayout" Target="../slideLayouts/slideLayout86.xml"/><Relationship Id="rId8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11277600" cy="5847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E8C14A-20CD-D344-A1D8-47FECE9E9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82445"/>
            <a:ext cx="11277600" cy="5047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Arial 24 pt. Edit master text styles</a:t>
            </a:r>
          </a:p>
          <a:p>
            <a:pPr lvl="1"/>
            <a:r>
              <a:rPr lang="en-US" dirty="0"/>
              <a:t>Arial 24 PT. Second level</a:t>
            </a:r>
          </a:p>
          <a:p>
            <a:pPr lvl="2"/>
            <a:r>
              <a:rPr lang="en-US" dirty="0"/>
              <a:t>Arial 24 PT. Third level</a:t>
            </a:r>
          </a:p>
          <a:p>
            <a:pPr lvl="3"/>
            <a:r>
              <a:rPr lang="en-US" dirty="0"/>
              <a:t>Arial 24 PT. Fourth level</a:t>
            </a:r>
          </a:p>
          <a:p>
            <a:pPr lvl="4"/>
            <a:r>
              <a:rPr lang="en-US" dirty="0"/>
              <a:t>Arial 22 PT. Fifth level</a:t>
            </a:r>
          </a:p>
          <a:p>
            <a:pPr lvl="5"/>
            <a:r>
              <a:rPr lang="en-US" dirty="0"/>
              <a:t>Arial 18 PT. Sixth level</a:t>
            </a:r>
          </a:p>
          <a:p>
            <a:pPr lvl="6"/>
            <a:r>
              <a:rPr lang="en-US" dirty="0"/>
              <a:t>Arial 16 PT. Seventh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algn="r" defTabSz="914400" rtl="0" eaLnBrk="1" latinLnBrk="0" hangingPunct="1">
              <a:defRPr lang="en-US" sz="800" kern="1200" cap="all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82DF8D3-2BEA-4C2B-A83D-F7B226434259}"/>
              </a:ext>
            </a:extLst>
          </p:cNvPr>
          <p:cNvSpPr txBox="1">
            <a:spLocks/>
          </p:cNvSpPr>
          <p:nvPr userDrawn="1"/>
        </p:nvSpPr>
        <p:spPr>
          <a:xfrm>
            <a:off x="4177030" y="6523689"/>
            <a:ext cx="4353756" cy="215444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defPPr>
              <a:defRPr lang="en-US"/>
            </a:defPPr>
            <a:lvl1pPr>
              <a:defRPr sz="800" cap="all" baseline="0">
                <a:solidFill>
                  <a:schemeClr val="tx2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© 2022 THE MITRE CORPORATION.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7571729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710" r:id="rId34"/>
    <p:sldLayoutId id="2147483711" r:id="rId35"/>
    <p:sldLayoutId id="2147483712" r:id="rId36"/>
    <p:sldLayoutId id="2147483713" r:id="rId37"/>
    <p:sldLayoutId id="2147483714" r:id="rId38"/>
    <p:sldLayoutId id="2147483715" r:id="rId39"/>
    <p:sldLayoutId id="2147483716" r:id="rId40"/>
    <p:sldLayoutId id="2147483717" r:id="rId41"/>
    <p:sldLayoutId id="2147483718" r:id="rId42"/>
    <p:sldLayoutId id="2147483719" r:id="rId43"/>
    <p:sldLayoutId id="2147483720" r:id="rId44"/>
    <p:sldLayoutId id="2147483721" r:id="rId45"/>
    <p:sldLayoutId id="2147483722" r:id="rId46"/>
    <p:sldLayoutId id="2147483723" r:id="rId47"/>
    <p:sldLayoutId id="2147483724" r:id="rId48"/>
    <p:sldLayoutId id="2147483725" r:id="rId49"/>
    <p:sldLayoutId id="2147483726" r:id="rId50"/>
    <p:sldLayoutId id="2147483727" r:id="rId51"/>
    <p:sldLayoutId id="2147483728" r:id="rId52"/>
    <p:sldLayoutId id="2147483729" r:id="rId53"/>
    <p:sldLayoutId id="2147483730" r:id="rId54"/>
    <p:sldLayoutId id="2147483733" r:id="rId55"/>
    <p:sldLayoutId id="2147483736" r:id="rId5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 cap="none" baseline="0">
          <a:solidFill>
            <a:schemeClr val="tx2"/>
          </a:solidFill>
          <a:latin typeface="+mn-lt"/>
          <a:ea typeface="Arial Narrow" charset="0"/>
          <a:cs typeface="Arial Narrow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defRPr sz="2400" b="1" i="0" kern="1200" cap="none" baseline="0">
          <a:solidFill>
            <a:schemeClr val="tx2"/>
          </a:solidFill>
          <a:latin typeface="+mn-lt"/>
          <a:ea typeface="Arial Narrow" charset="0"/>
          <a:cs typeface="Arial Narrow" charset="0"/>
        </a:defRPr>
      </a:lvl1pPr>
      <a:lvl2pPr marL="9525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tabLst/>
        <a:defRPr lang="en-US" sz="2400" b="0" i="0" kern="1200" baseline="0" dirty="0" smtClean="0">
          <a:solidFill>
            <a:schemeClr val="tx2"/>
          </a:solidFill>
          <a:latin typeface="+mn-lt"/>
          <a:ea typeface="Arial Narrow" charset="0"/>
          <a:cs typeface="Arial Narrow" charset="0"/>
        </a:defRPr>
      </a:lvl2pPr>
      <a:lvl3pPr marL="238125" indent="-23812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110000"/>
        <a:buFont typeface="Arial"/>
        <a:buChar char="•"/>
        <a:tabLst/>
        <a:defRPr lang="en-US" sz="2400" b="0" i="0" kern="1200" baseline="0" dirty="0" smtClean="0">
          <a:solidFill>
            <a:schemeClr val="tx2"/>
          </a:solidFill>
          <a:latin typeface="+mn-lt"/>
          <a:ea typeface="Arial Narrow" charset="0"/>
          <a:cs typeface="Arial Narrow" charset="0"/>
        </a:defRPr>
      </a:lvl3pPr>
      <a:lvl4pPr marL="693738" marR="0" indent="-347663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600"/>
        </a:spcAft>
        <a:buClrTx/>
        <a:buSzPct val="110000"/>
        <a:buFont typeface=".AppleSystemUIFont" charset="-120"/>
        <a:buChar char="–"/>
        <a:tabLst/>
        <a:defRPr lang="en-US" sz="2400" b="0" i="0" kern="1200" dirty="0" smtClean="0">
          <a:solidFill>
            <a:schemeClr val="tx2"/>
          </a:solidFill>
          <a:latin typeface="+mn-lt"/>
          <a:ea typeface="Arial Narrow" charset="0"/>
          <a:cs typeface="Arial Narrow" charset="0"/>
        </a:defRPr>
      </a:lvl4pPr>
      <a:lvl5pPr marL="1543050" marR="0" indent="-339725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95000"/>
        <a:buFont typeface="Courier New" panose="02070309020205020404" pitchFamily="49" charset="0"/>
        <a:buChar char="o"/>
        <a:tabLst/>
        <a:defRPr lang="en-US" sz="2200" b="0" i="0" kern="1200" baseline="0" dirty="0" smtClean="0">
          <a:solidFill>
            <a:schemeClr val="tx2"/>
          </a:solidFill>
          <a:latin typeface="+mn-lt"/>
          <a:ea typeface="Arial Narrow" charset="0"/>
          <a:cs typeface="Arial Narrow" charset="0"/>
        </a:defRPr>
      </a:lvl5pPr>
      <a:lvl6pPr marL="1947863" marR="0" indent="-231775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110000"/>
        <a:buFont typeface="Arial" panose="020B0604020202020204" pitchFamily="34" charset="0"/>
        <a:buChar char="•"/>
        <a:tabLst/>
        <a:defRPr sz="1800" b="0" kern="1200" cap="none" baseline="0">
          <a:solidFill>
            <a:schemeClr val="tx2"/>
          </a:solidFill>
          <a:latin typeface="+mn-lt"/>
          <a:ea typeface="+mn-ea"/>
          <a:cs typeface="+mn-cs"/>
        </a:defRPr>
      </a:lvl6pPr>
      <a:lvl7pPr marL="2290763" indent="-223838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-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136392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36">
          <p15:clr>
            <a:srgbClr val="F26B43"/>
          </p15:clr>
        </p15:guide>
        <p15:guide id="2" pos="288">
          <p15:clr>
            <a:srgbClr val="F26B43"/>
          </p15:clr>
        </p15:guide>
        <p15:guide id="25" pos="7392">
          <p15:clr>
            <a:srgbClr val="F26B43"/>
          </p15:clr>
        </p15:guide>
        <p15:guide id="26" orient="horz" pos="3936">
          <p15:clr>
            <a:srgbClr val="F26B43"/>
          </p15:clr>
        </p15:guide>
        <p15:guide id="27" orient="horz" pos="240">
          <p15:clr>
            <a:srgbClr val="F26B43"/>
          </p15:clr>
        </p15:guide>
        <p15:guide id="28" orient="horz" pos="4248">
          <p15:clr>
            <a:srgbClr val="F26B43"/>
          </p15:clr>
        </p15:guide>
        <p15:guide id="29" pos="3840">
          <p15:clr>
            <a:srgbClr val="F26B43"/>
          </p15:clr>
        </p15:guide>
        <p15:guide id="30" orient="horz" pos="4200">
          <p15:clr>
            <a:srgbClr val="F26B43"/>
          </p15:clr>
        </p15:guide>
        <p15:guide id="31" orient="horz" pos="4128">
          <p15:clr>
            <a:srgbClr val="F26B43"/>
          </p15:clr>
        </p15:guide>
        <p15:guide id="32" orient="horz" pos="93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11277600" cy="5847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E8C14A-20CD-D344-A1D8-47FECE9E9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82445"/>
            <a:ext cx="11277600" cy="5047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Arial 24 pt. Edit master text styles</a:t>
            </a:r>
          </a:p>
          <a:p>
            <a:pPr lvl="1"/>
            <a:r>
              <a:rPr lang="en-US" dirty="0"/>
              <a:t>Arial 24 PT. Second level</a:t>
            </a:r>
          </a:p>
          <a:p>
            <a:pPr lvl="2"/>
            <a:r>
              <a:rPr lang="en-US" dirty="0"/>
              <a:t>Arial 24 PT. Third level</a:t>
            </a:r>
          </a:p>
          <a:p>
            <a:pPr lvl="3"/>
            <a:r>
              <a:rPr lang="en-US" dirty="0"/>
              <a:t>Arial 24 PT. Fourth level</a:t>
            </a:r>
          </a:p>
          <a:p>
            <a:pPr lvl="4"/>
            <a:r>
              <a:rPr lang="en-US" dirty="0"/>
              <a:t>Arial 22 PT. Fifth level</a:t>
            </a:r>
          </a:p>
          <a:p>
            <a:pPr lvl="5"/>
            <a:r>
              <a:rPr lang="en-US" dirty="0"/>
              <a:t>Arial 18 PT. Sixth level</a:t>
            </a:r>
          </a:p>
          <a:p>
            <a:pPr lvl="6"/>
            <a:r>
              <a:rPr lang="en-US" dirty="0"/>
              <a:t>Arial 16 PT. Seventh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algn="r" defTabSz="914400" rtl="0" eaLnBrk="1" latinLnBrk="0" hangingPunct="1">
              <a:defRPr lang="en-US" sz="800" kern="1200" cap="all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82DF8D3-2BEA-4C2B-A83D-F7B226434259}"/>
              </a:ext>
            </a:extLst>
          </p:cNvPr>
          <p:cNvSpPr txBox="1">
            <a:spLocks/>
          </p:cNvSpPr>
          <p:nvPr userDrawn="1"/>
        </p:nvSpPr>
        <p:spPr>
          <a:xfrm>
            <a:off x="3919122" y="6523689"/>
            <a:ext cx="4353756" cy="215444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defPPr>
              <a:defRPr lang="en-US"/>
            </a:defPPr>
            <a:lvl1pPr>
              <a:defRPr sz="800" cap="all" baseline="0">
                <a:solidFill>
                  <a:schemeClr val="tx2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© 2021 THE MITRE CORPORATION. ALL RIGHTS RESERVED.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338215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291" r:id="rId3"/>
    <p:sldLayoutId id="2147484292" r:id="rId4"/>
    <p:sldLayoutId id="2147484293" r:id="rId5"/>
    <p:sldLayoutId id="2147484294" r:id="rId6"/>
    <p:sldLayoutId id="2147484295" r:id="rId7"/>
    <p:sldLayoutId id="2147484296" r:id="rId8"/>
    <p:sldLayoutId id="2147484297" r:id="rId9"/>
    <p:sldLayoutId id="2147484298" r:id="rId10"/>
    <p:sldLayoutId id="2147484299" r:id="rId11"/>
    <p:sldLayoutId id="2147484300" r:id="rId12"/>
    <p:sldLayoutId id="2147484301" r:id="rId13"/>
    <p:sldLayoutId id="2147484302" r:id="rId14"/>
    <p:sldLayoutId id="2147484303" r:id="rId15"/>
    <p:sldLayoutId id="2147484304" r:id="rId16"/>
    <p:sldLayoutId id="2147484305" r:id="rId17"/>
    <p:sldLayoutId id="2147484306" r:id="rId18"/>
    <p:sldLayoutId id="2147484307" r:id="rId19"/>
    <p:sldLayoutId id="2147484308" r:id="rId20"/>
    <p:sldLayoutId id="2147484309" r:id="rId21"/>
    <p:sldLayoutId id="2147484310" r:id="rId22"/>
    <p:sldLayoutId id="2147484311" r:id="rId23"/>
    <p:sldLayoutId id="2147484312" r:id="rId24"/>
    <p:sldLayoutId id="2147484313" r:id="rId25"/>
    <p:sldLayoutId id="2147484314" r:id="rId26"/>
    <p:sldLayoutId id="2147484315" r:id="rId27"/>
    <p:sldLayoutId id="2147484316" r:id="rId28"/>
    <p:sldLayoutId id="2147484317" r:id="rId29"/>
    <p:sldLayoutId id="2147484318" r:id="rId30"/>
    <p:sldLayoutId id="2147484319" r:id="rId31"/>
    <p:sldLayoutId id="2147484320" r:id="rId3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 cap="none" baseline="0">
          <a:solidFill>
            <a:schemeClr val="tx2"/>
          </a:solidFill>
          <a:latin typeface="+mn-lt"/>
          <a:ea typeface="Arial Narrow" charset="0"/>
          <a:cs typeface="Arial Narrow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defRPr sz="2400" b="1" i="0" kern="1200" cap="none" baseline="0">
          <a:solidFill>
            <a:schemeClr val="tx2"/>
          </a:solidFill>
          <a:latin typeface="+mn-lt"/>
          <a:ea typeface="Arial Narrow" charset="0"/>
          <a:cs typeface="Arial Narrow" charset="0"/>
        </a:defRPr>
      </a:lvl1pPr>
      <a:lvl2pPr marL="9525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tabLst/>
        <a:defRPr lang="en-US" sz="2400" b="0" i="0" kern="1200" baseline="0" dirty="0" smtClean="0">
          <a:solidFill>
            <a:schemeClr val="tx2"/>
          </a:solidFill>
          <a:latin typeface="+mn-lt"/>
          <a:ea typeface="Arial Narrow" charset="0"/>
          <a:cs typeface="Arial Narrow" charset="0"/>
        </a:defRPr>
      </a:lvl2pPr>
      <a:lvl3pPr marL="238125" indent="-23812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110000"/>
        <a:buFont typeface="Wingdings" panose="05000000000000000000" pitchFamily="2" charset="2"/>
        <a:buChar char="§"/>
        <a:tabLst/>
        <a:defRPr lang="en-US" sz="2400" b="0" i="0" kern="1200" baseline="0" dirty="0" smtClean="0">
          <a:solidFill>
            <a:schemeClr val="tx2"/>
          </a:solidFill>
          <a:latin typeface="+mn-lt"/>
          <a:ea typeface="Arial Narrow" charset="0"/>
          <a:cs typeface="Arial Narrow" charset="0"/>
        </a:defRPr>
      </a:lvl3pPr>
      <a:lvl4pPr marL="693738" marR="0" indent="-347663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600"/>
        </a:spcAft>
        <a:buClrTx/>
        <a:buSzPct val="110000"/>
        <a:buFont typeface="Wingdings" panose="05000000000000000000" pitchFamily="2" charset="2"/>
        <a:buChar char="§"/>
        <a:tabLst/>
        <a:defRPr lang="en-US" sz="2400" b="0" i="0" kern="1200" dirty="0" smtClean="0">
          <a:solidFill>
            <a:schemeClr val="tx2"/>
          </a:solidFill>
          <a:latin typeface="+mn-lt"/>
          <a:ea typeface="Arial Narrow" charset="0"/>
          <a:cs typeface="Arial Narrow" charset="0"/>
        </a:defRPr>
      </a:lvl4pPr>
      <a:lvl5pPr marL="1543050" marR="0" indent="-339725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95000"/>
        <a:buFont typeface="Wingdings" panose="05000000000000000000" pitchFamily="2" charset="2"/>
        <a:buChar char="§"/>
        <a:tabLst/>
        <a:defRPr lang="en-US" sz="2200" b="0" i="0" kern="1200" baseline="0" dirty="0" smtClean="0">
          <a:solidFill>
            <a:schemeClr val="tx2"/>
          </a:solidFill>
          <a:latin typeface="+mn-lt"/>
          <a:ea typeface="Arial Narrow" charset="0"/>
          <a:cs typeface="Arial Narrow" charset="0"/>
        </a:defRPr>
      </a:lvl5pPr>
      <a:lvl6pPr marL="1947863" marR="0" indent="-231775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110000"/>
        <a:buFont typeface="Wingdings" panose="05000000000000000000" pitchFamily="2" charset="2"/>
        <a:buChar char="§"/>
        <a:tabLst/>
        <a:defRPr sz="1800" b="0" kern="1200" cap="none" baseline="0">
          <a:solidFill>
            <a:schemeClr val="tx2"/>
          </a:solidFill>
          <a:latin typeface="+mn-lt"/>
          <a:ea typeface="+mn-ea"/>
          <a:cs typeface="+mn-cs"/>
        </a:defRPr>
      </a:lvl6pPr>
      <a:lvl7pPr marL="2290763" indent="-223838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136392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36">
          <p15:clr>
            <a:srgbClr val="F26B43"/>
          </p15:clr>
        </p15:guide>
        <p15:guide id="2" pos="288">
          <p15:clr>
            <a:srgbClr val="F26B43"/>
          </p15:clr>
        </p15:guide>
        <p15:guide id="25" pos="7392">
          <p15:clr>
            <a:srgbClr val="F26B43"/>
          </p15:clr>
        </p15:guide>
        <p15:guide id="26" orient="horz" pos="3936">
          <p15:clr>
            <a:srgbClr val="F26B43"/>
          </p15:clr>
        </p15:guide>
        <p15:guide id="27" orient="horz" pos="240">
          <p15:clr>
            <a:srgbClr val="F26B43"/>
          </p15:clr>
        </p15:guide>
        <p15:guide id="28" orient="horz" pos="4248">
          <p15:clr>
            <a:srgbClr val="F26B43"/>
          </p15:clr>
        </p15:guide>
        <p15:guide id="29" pos="3840">
          <p15:clr>
            <a:srgbClr val="F26B43"/>
          </p15:clr>
        </p15:guide>
        <p15:guide id="30" orient="horz" pos="4200">
          <p15:clr>
            <a:srgbClr val="F26B43"/>
          </p15:clr>
        </p15:guide>
        <p15:guide id="31" orient="horz" pos="4128">
          <p15:clr>
            <a:srgbClr val="F26B43"/>
          </p15:clr>
        </p15:guide>
        <p15:guide id="32" orient="horz" pos="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rmofisher.com/us/en/home/life-science/cancer-research/cancer-genomics/oncomine-informatics/oncomine-reporter.html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files/BIOMARKER-TERMINOLOGY--SPEAKING-THE-SAME-LANGUAGE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cancer.gov/publications/dictionaries/cancer-terms/def/biomarke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uild.fhir.org/ig/HL7/genomics-reporting/index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hl7.org/documentcenter/public/standards/dstu/V251_IG_LRI_R1_STU3_2018JUN.pdf" TargetMode="External"/><Relationship Id="rId5" Type="http://schemas.openxmlformats.org/officeDocument/2006/relationships/hyperlink" Target="https://build.fhir.org/ig/HL7/fhir-cancer-reporting-ig/" TargetMode="External"/><Relationship Id="rId4" Type="http://schemas.openxmlformats.org/officeDocument/2006/relationships/hyperlink" Target="http://hl7.org/fhir/us/mcode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5AD57-F7E3-48DA-9474-FB62BF996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1405" y="1858616"/>
            <a:ext cx="8559248" cy="1868557"/>
          </a:xfrm>
        </p:spPr>
        <p:txBody>
          <a:bodyPr/>
          <a:lstStyle/>
          <a:p>
            <a:r>
              <a:rPr lang="en-US" sz="4000" dirty="0"/>
              <a:t>Biomarker Harmonization</a:t>
            </a:r>
            <a:br>
              <a:rPr lang="en-US" sz="4000" dirty="0"/>
            </a:br>
            <a:br>
              <a:rPr lang="en-US" sz="2800" dirty="0"/>
            </a:br>
            <a:r>
              <a:rPr lang="en-US" sz="2800" dirty="0"/>
              <a:t>HL7 Working Group Meeting, January 2022</a:t>
            </a:r>
            <a:br>
              <a:rPr lang="en-US" sz="2800" dirty="0"/>
            </a:br>
            <a:r>
              <a:rPr lang="en-US" sz="2800" dirty="0"/>
              <a:t>Joint O&amp;O/CG Wednesday Q3 Discussion</a:t>
            </a:r>
            <a:endParaRPr lang="en-US" sz="3200" dirty="0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7D1C8FA2-3E89-4BBC-84C9-02ED78FD4AA8}"/>
              </a:ext>
            </a:extLst>
          </p:cNvPr>
          <p:cNvSpPr txBox="1">
            <a:spLocks/>
          </p:cNvSpPr>
          <p:nvPr/>
        </p:nvSpPr>
        <p:spPr>
          <a:xfrm>
            <a:off x="4330363" y="6492240"/>
            <a:ext cx="4353756" cy="215444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defPPr>
              <a:defRPr lang="en-US"/>
            </a:defPPr>
            <a:lvl1pPr>
              <a:defRPr sz="800" cap="all" baseline="0">
                <a:solidFill>
                  <a:schemeClr val="tx2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2022 THE MITRE CORPORATION. ALL RIGHTS RESERVED.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0BEBF8-8C75-5B41-BCAC-835D75A5340F}"/>
              </a:ext>
            </a:extLst>
          </p:cNvPr>
          <p:cNvSpPr txBox="1"/>
          <p:nvPr/>
        </p:nvSpPr>
        <p:spPr>
          <a:xfrm>
            <a:off x="1192695" y="4383155"/>
            <a:ext cx="4701209" cy="1222513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  <a:p>
            <a:pPr algn="l"/>
            <a:r>
              <a:rPr lang="en-US" dirty="0"/>
              <a:t>May Terry, MITRE Corporation</a:t>
            </a:r>
          </a:p>
          <a:p>
            <a:pPr algn="l"/>
            <a:r>
              <a:rPr lang="en-US" dirty="0"/>
              <a:t>January 19, 2022</a:t>
            </a:r>
          </a:p>
        </p:txBody>
      </p:sp>
    </p:spTree>
    <p:extLst>
      <p:ext uri="{BB962C8B-B14F-4D97-AF65-F5344CB8AC3E}">
        <p14:creationId xmlns:p14="http://schemas.microsoft.com/office/powerpoint/2010/main" val="15480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DD07EF-8E72-3544-90A5-886A958E84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10</a:t>
            </a:fld>
            <a:endParaRPr lang="uk-U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1C5429-3CDD-0F40-AB4F-8973E8FA9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a biomarker simplification is found and why it is needed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EE7601-B128-8649-8E67-9ECAF6AE6A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413" y="1974966"/>
            <a:ext cx="5550497" cy="429326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F1A25F-5E17-2D49-AB30-FC924676EE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0" y="1974966"/>
            <a:ext cx="6075910" cy="329783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9EDE7A-5143-4446-91AE-AD521ABECF87}"/>
              </a:ext>
            </a:extLst>
          </p:cNvPr>
          <p:cNvSpPr txBox="1"/>
          <p:nvPr/>
        </p:nvSpPr>
        <p:spPr>
          <a:xfrm>
            <a:off x="457199" y="1444463"/>
            <a:ext cx="11543123" cy="369332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b="1" dirty="0">
                <a:solidFill>
                  <a:srgbClr val="0070C0"/>
                </a:solidFill>
                <a:highlight>
                  <a:srgbClr val="FFFF00"/>
                </a:highlight>
              </a:rPr>
              <a:t>Oncology standard of care guidelines rely on “positive” interpretation findings for treatment decisions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5CB6F3A3-DE65-0545-BFE5-07C7972E35EC}"/>
              </a:ext>
            </a:extLst>
          </p:cNvPr>
          <p:cNvSpPr/>
          <p:nvPr/>
        </p:nvSpPr>
        <p:spPr>
          <a:xfrm>
            <a:off x="6174557" y="3337089"/>
            <a:ext cx="377072" cy="51847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ACF41E-5472-5A4D-BC2B-353DF1AFEAA3}"/>
              </a:ext>
            </a:extLst>
          </p:cNvPr>
          <p:cNvSpPr/>
          <p:nvPr/>
        </p:nvSpPr>
        <p:spPr>
          <a:xfrm>
            <a:off x="583328" y="5651369"/>
            <a:ext cx="5591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But not all clinical oncologists clearly know what is positive unless it is specified.</a:t>
            </a:r>
          </a:p>
        </p:txBody>
      </p:sp>
    </p:spTree>
    <p:extLst>
      <p:ext uri="{BB962C8B-B14F-4D97-AF65-F5344CB8AC3E}">
        <p14:creationId xmlns:p14="http://schemas.microsoft.com/office/powerpoint/2010/main" val="1584502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5ED1E1-5A15-204C-9CE7-EE5FC6F436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11</a:t>
            </a:fld>
            <a:endParaRPr lang="uk-U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9ABC6A-9C19-B646-BB16-011B90634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biomarker simplification is also found </a:t>
            </a:r>
            <a:br>
              <a:rPr lang="en-US"/>
            </a:br>
            <a:r>
              <a:rPr lang="en-US" sz="2800" b="0"/>
              <a:t>Clinical Trials matching</a:t>
            </a:r>
            <a:endParaRPr lang="en-US" b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E0D709-DC4E-8A4E-A7D6-7B420384B27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501431"/>
            <a:ext cx="4916078" cy="3784077"/>
          </a:xfrm>
        </p:spPr>
        <p:txBody>
          <a:bodyPr/>
          <a:lstStyle/>
          <a:p>
            <a:r>
              <a:rPr lang="en-US"/>
              <a:t>Inclusion and Exclusion criteria</a:t>
            </a:r>
          </a:p>
          <a:p>
            <a:r>
              <a:rPr lang="en-US"/>
              <a:t>Translation and logic for matching criteria sometimes identified mutations present as  “positive” or “negative”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4B6E16-7F56-784B-BAD4-2751186609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744" y="1501432"/>
            <a:ext cx="5532989" cy="40386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3CA004C-1BBA-204D-BDCB-9A6E43FA7ACC}"/>
              </a:ext>
            </a:extLst>
          </p:cNvPr>
          <p:cNvSpPr/>
          <p:nvPr/>
        </p:nvSpPr>
        <p:spPr>
          <a:xfrm>
            <a:off x="6096000" y="5696699"/>
            <a:ext cx="55329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/>
              <a:t>source: https://clinicaltrials.gov/ct2/show/NCT04870034?term=kras+positive&amp;draw=2&amp;rank=2</a:t>
            </a:r>
          </a:p>
        </p:txBody>
      </p:sp>
    </p:spTree>
    <p:extLst>
      <p:ext uri="{BB962C8B-B14F-4D97-AF65-F5344CB8AC3E}">
        <p14:creationId xmlns:p14="http://schemas.microsoft.com/office/powerpoint/2010/main" val="2392798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C700B-B430-C34C-9A32-D4BA77AE4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0" y="2812903"/>
            <a:ext cx="9334499" cy="923330"/>
          </a:xfrm>
        </p:spPr>
        <p:txBody>
          <a:bodyPr/>
          <a:lstStyle/>
          <a:p>
            <a:r>
              <a:rPr lang="en-US"/>
              <a:t>Analysis / Observations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D2B645-F278-804A-A9B5-2630DC4AEE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81709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E679A7-6B00-EF4F-9FE1-CAC2F9D1EE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13</a:t>
            </a:fld>
            <a:endParaRPr lang="uk-U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F58AAD-0140-504B-86FC-E13732040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Group Notes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CC2C34-CF1F-654F-9B07-2D1A5E27662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If profiling, could we identify or label it as a ”summary”</a:t>
            </a:r>
          </a:p>
          <a:p>
            <a:r>
              <a:rPr lang="en-US"/>
              <a:t>Some attest that Standard of Care guidlines are wrong.</a:t>
            </a:r>
          </a:p>
        </p:txBody>
      </p:sp>
    </p:spTree>
    <p:extLst>
      <p:ext uri="{BB962C8B-B14F-4D97-AF65-F5344CB8AC3E}">
        <p14:creationId xmlns:p14="http://schemas.microsoft.com/office/powerpoint/2010/main" val="3499153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2FC971-82F3-C042-BEF0-B3B721B9EC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14</a:t>
            </a:fld>
            <a:endParaRPr lang="uk-U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29F3A4-ABC1-7645-AF85-058566D5A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Approach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64869-DA75-3943-89B0-8392FE1E405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Starting from a requested minimal set of biomarker elements, initially requested by a small group of oncology providers and supported by pharma and clinical trial representatives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Inspected example test reports (available today) and how they represent  molecular markers in different ways</a:t>
            </a:r>
          </a:p>
          <a:p>
            <a:r>
              <a:rPr lang="en-US"/>
              <a:t>Identified possible mappings to the simplified biomarker set with equivalent elements in CG Reporting IG and LOINC observations.</a:t>
            </a:r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E6ED994D-F6FA-9643-A777-9F3B0EE31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457720"/>
              </p:ext>
            </p:extLst>
          </p:nvPr>
        </p:nvGraphicFramePr>
        <p:xfrm>
          <a:off x="3867228" y="2194727"/>
          <a:ext cx="276352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760">
                  <a:extLst>
                    <a:ext uri="{9D8B030D-6E8A-4147-A177-3AD203B41FA5}">
                      <a16:colId xmlns:a16="http://schemas.microsoft.com/office/drawing/2014/main" val="3647221390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9761099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2"/>
                          </a:solidFill>
                        </a:rPr>
                        <a:t>Biomarker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2"/>
                          </a:solidFill>
                        </a:rPr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156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solidFill>
                            <a:schemeClr val="tx1"/>
                          </a:solidFill>
                        </a:rPr>
                        <a:t>tumor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202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solidFill>
                            <a:schemeClr val="tx1"/>
                          </a:solidFill>
                        </a:rPr>
                        <a:t>DNA mutation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531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solidFill>
                            <a:schemeClr val="tx1"/>
                          </a:solidFill>
                        </a:rPr>
                        <a:t>KIT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5456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solidFill>
                            <a:schemeClr val="tx1"/>
                          </a:solidFill>
                        </a:rPr>
                        <a:t>mutated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051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interpretation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solidFill>
                            <a:schemeClr val="tx1"/>
                          </a:solidFill>
                        </a:rPr>
                        <a:t>pathogenic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282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reference() 0..*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solidFill>
                            <a:schemeClr val="tx1"/>
                          </a:solidFill>
                        </a:rPr>
                        <a:t>Variant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297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714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63F0F8-E134-0C41-B2E6-7A2C9765A6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15</a:t>
            </a:fld>
            <a:endParaRPr lang="uk-U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8F8E64-64FB-6147-AC47-6A062A66C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Biomarker Lab Result – Germline Mutation</a:t>
            </a:r>
          </a:p>
        </p:txBody>
      </p:sp>
      <p:pic>
        <p:nvPicPr>
          <p:cNvPr id="1026" name="Picture 2" descr="Myriad Genetics review - 7 facts you should know [OCTOBER 2021]">
            <a:extLst>
              <a:ext uri="{FF2B5EF4-FFF2-40B4-BE49-F238E27FC236}">
                <a16:creationId xmlns:a16="http://schemas.microsoft.com/office/drawing/2014/main" id="{2F8CBC23-1B9D-4B43-A36E-FBD23D194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734" y="1238134"/>
            <a:ext cx="4069974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3E24D42-65E6-B94B-9A66-9DE4F8ABA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9546" y="1259617"/>
            <a:ext cx="5965254" cy="475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185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B09DC4-8FFE-7A47-8187-71C1DD2973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16</a:t>
            </a:fld>
            <a:endParaRPr lang="uk-U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2BA6EB-5D5B-2C46-BC27-FD9AB0F2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6467"/>
            <a:ext cx="11277600" cy="693337"/>
          </a:xfrm>
        </p:spPr>
        <p:txBody>
          <a:bodyPr/>
          <a:lstStyle/>
          <a:p>
            <a:r>
              <a:rPr lang="en-US"/>
              <a:t>Example Biomarker Lab Panel – Somatic Mutation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68C07BE-79D1-9E44-B120-A720CCA9DA14}"/>
              </a:ext>
            </a:extLst>
          </p:cNvPr>
          <p:cNvGrpSpPr/>
          <p:nvPr/>
        </p:nvGrpSpPr>
        <p:grpSpPr>
          <a:xfrm>
            <a:off x="6175110" y="1363023"/>
            <a:ext cx="5935245" cy="4803494"/>
            <a:chOff x="4287698" y="863775"/>
            <a:chExt cx="7238119" cy="57677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B5BBEB5-B985-1341-B357-E6F66A5EF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87698" y="863775"/>
              <a:ext cx="7238119" cy="5767758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9FB17D-55C8-C045-93A4-9377B5AFE5DF}"/>
                </a:ext>
              </a:extLst>
            </p:cNvPr>
            <p:cNvSpPr/>
            <p:nvPr/>
          </p:nvSpPr>
          <p:spPr>
            <a:xfrm>
              <a:off x="4398380" y="3865944"/>
              <a:ext cx="3414531" cy="497712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92E32D3-3F52-D64C-8BFE-E3C5CBDEBD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49" y="2085478"/>
            <a:ext cx="5924540" cy="397011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4320C01-2F52-1E4F-B5DD-00F6212A3CF8}"/>
              </a:ext>
            </a:extLst>
          </p:cNvPr>
          <p:cNvSpPr/>
          <p:nvPr/>
        </p:nvSpPr>
        <p:spPr>
          <a:xfrm>
            <a:off x="2930461" y="4409954"/>
            <a:ext cx="2199190" cy="4629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935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35E558-9D16-334C-8443-6232E72367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17</a:t>
            </a:fld>
            <a:endParaRPr lang="uk-U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FF47F2-413C-F445-B0B0-FB34601C1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Biomarker Lab Result – Somatic Mutation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F01ED3-37FE-E049-B413-607A45B0D1A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246909"/>
            <a:ext cx="3831996" cy="3136555"/>
          </a:xfrm>
        </p:spPr>
        <p:txBody>
          <a:bodyPr/>
          <a:lstStyle/>
          <a:p>
            <a:r>
              <a:rPr lang="en-US"/>
              <a:t>Presence has an </a:t>
            </a:r>
            <a:r>
              <a:rPr lang="en-US" i="1" u="sng"/>
              <a:t>example</a:t>
            </a:r>
            <a:r>
              <a:rPr lang="en-US"/>
              <a:t> answer list with values:</a:t>
            </a:r>
          </a:p>
          <a:p>
            <a:pPr lvl="1"/>
            <a:r>
              <a:rPr lang="en-US"/>
              <a:t>Positive</a:t>
            </a:r>
          </a:p>
          <a:p>
            <a:pPr lvl="1"/>
            <a:r>
              <a:rPr lang="en-US"/>
              <a:t>Negative</a:t>
            </a:r>
          </a:p>
          <a:p>
            <a:pPr lvl="1"/>
            <a:r>
              <a:rPr lang="en-US"/>
              <a:t>Indeterminate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0EB7C2-A0BE-E146-A804-99B23701F2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363" y="1021776"/>
            <a:ext cx="6290885" cy="57173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AFBADC-2E18-3047-8CF5-9DC692478CDC}"/>
              </a:ext>
            </a:extLst>
          </p:cNvPr>
          <p:cNvSpPr/>
          <p:nvPr/>
        </p:nvSpPr>
        <p:spPr>
          <a:xfrm>
            <a:off x="4757363" y="5712643"/>
            <a:ext cx="2784080" cy="102649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214BAE-BAF8-EB43-9BF8-CBD8ECED2DD0}"/>
              </a:ext>
            </a:extLst>
          </p:cNvPr>
          <p:cNvSpPr txBox="1"/>
          <p:nvPr/>
        </p:nvSpPr>
        <p:spPr>
          <a:xfrm>
            <a:off x="1414021" y="5818403"/>
            <a:ext cx="3343342" cy="693337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sz="1200" i="1" dirty="0">
                <a:solidFill>
                  <a:srgbClr val="C00000"/>
                </a:solidFill>
              </a:rPr>
              <a:t>Since it’s an </a:t>
            </a:r>
            <a:r>
              <a:rPr lang="en-US" sz="1200" b="1" i="1" dirty="0">
                <a:solidFill>
                  <a:srgbClr val="C00000"/>
                </a:solidFill>
              </a:rPr>
              <a:t>example</a:t>
            </a:r>
            <a:r>
              <a:rPr lang="en-US" sz="1200" i="1" dirty="0">
                <a:solidFill>
                  <a:srgbClr val="C00000"/>
                </a:solidFill>
              </a:rPr>
              <a:t> answer list, we could change this to Present/Absent to align with CG Reporting IG, provided that it is equivalent.</a:t>
            </a:r>
          </a:p>
        </p:txBody>
      </p:sp>
    </p:spTree>
    <p:extLst>
      <p:ext uri="{BB962C8B-B14F-4D97-AF65-F5344CB8AC3E}">
        <p14:creationId xmlns:p14="http://schemas.microsoft.com/office/powerpoint/2010/main" val="623340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6BE9EC-B07F-A344-8AFE-A9C00D7DC6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18</a:t>
            </a:fld>
            <a:endParaRPr lang="uk-U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33C120-166A-204F-913D-1EAFCF2F6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944" y="262931"/>
            <a:ext cx="6883548" cy="693337"/>
          </a:xfrm>
        </p:spPr>
        <p:txBody>
          <a:bodyPr/>
          <a:lstStyle/>
          <a:p>
            <a:r>
              <a:rPr lang="en-US" sz="2800"/>
              <a:t>Another example: Cancer Gene Panel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6AB9B-0912-7540-A4D3-5560EE3C3F6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246909"/>
            <a:ext cx="4846320" cy="5001491"/>
          </a:xfrm>
        </p:spPr>
        <p:txBody>
          <a:bodyPr/>
          <a:lstStyle/>
          <a:p>
            <a:r>
              <a:rPr lang="en-US"/>
              <a:t>Molecular markers (e.g.: ALK, BRAF, etc.) hides the variant details – noted as detected or not detected.</a:t>
            </a:r>
          </a:p>
          <a:p>
            <a:r>
              <a:rPr lang="en-US"/>
              <a:t>Fusion gene </a:t>
            </a:r>
          </a:p>
          <a:p>
            <a:pPr lvl="1"/>
            <a:r>
              <a:rPr lang="en-US"/>
              <a:t>Associated with one of the genes (e.g.: finding KIF58-RET fusion as a mutation on the RET gene)</a:t>
            </a:r>
          </a:p>
          <a:p>
            <a:pPr lvl="1"/>
            <a:r>
              <a:rPr lang="en-US"/>
              <a:t>identifies the locus.</a:t>
            </a:r>
          </a:p>
        </p:txBody>
      </p:sp>
      <p:pic>
        <p:nvPicPr>
          <p:cNvPr id="2050" name="Picture 2" descr="Oncomine Reporter | Thermo Fisher Scientific - ES">
            <a:extLst>
              <a:ext uri="{FF2B5EF4-FFF2-40B4-BE49-F238E27FC236}">
                <a16:creationId xmlns:a16="http://schemas.microsoft.com/office/drawing/2014/main" id="{444018BC-9946-6A4C-A2EF-0036D0EF7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0748" y="118867"/>
            <a:ext cx="4698671" cy="608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55A0A9-1FE3-5346-96BC-4175ABFE81C9}"/>
              </a:ext>
            </a:extLst>
          </p:cNvPr>
          <p:cNvSpPr txBox="1"/>
          <p:nvPr/>
        </p:nvSpPr>
        <p:spPr>
          <a:xfrm>
            <a:off x="7439424" y="6275827"/>
            <a:ext cx="3627120" cy="251853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100" i="1" dirty="0"/>
              <a:t>source: </a:t>
            </a:r>
            <a:r>
              <a:rPr lang="en-US" sz="1100" i="1" dirty="0">
                <a:hlinkClick r:id="rId3"/>
              </a:rPr>
              <a:t>Thermo-Fisher Scientific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693285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B69AA3-03A2-4447-812D-A833D1FD7A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19</a:t>
            </a:fld>
            <a:endParaRPr lang="uk-U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6BAE5F-CEB1-E840-A877-37A39543E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40" y="118867"/>
            <a:ext cx="11277600" cy="693337"/>
          </a:xfrm>
        </p:spPr>
        <p:txBody>
          <a:bodyPr/>
          <a:lstStyle/>
          <a:p>
            <a:r>
              <a:rPr lang="en-US"/>
              <a:t>Mapping Pattern – Link to Genomics Reports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62265-2270-2D4B-9AE4-99B500619F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93040" y="770884"/>
            <a:ext cx="8262652" cy="979601"/>
          </a:xfrm>
        </p:spPr>
        <p:txBody>
          <a:bodyPr>
            <a:noAutofit/>
          </a:bodyPr>
          <a:lstStyle/>
          <a:p>
            <a:pPr lvl="2"/>
            <a:r>
              <a:rPr lang="en-US" sz="1400"/>
              <a:t>Can we treat tumor markers and genomics reporting under one bigger umbrella for “</a:t>
            </a:r>
            <a:r>
              <a:rPr lang="en-US" sz="1400" b="1"/>
              <a:t>Biomarkers</a:t>
            </a:r>
            <a:r>
              <a:rPr lang="en-US" sz="1400"/>
              <a:t>”?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sz="1200"/>
              <a:t>Category could determine the type of biomarkers (DNA mutation, RNA mutation, protein, etc.)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sz="1200"/>
              <a:t>One profile per biomarker category type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sz="1200"/>
              <a:t>Reference the greater complexity with Observation.derivedFrom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C3095C73-0E42-4545-A8FD-CCF083DB4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418376"/>
              </p:ext>
            </p:extLst>
          </p:nvPr>
        </p:nvGraphicFramePr>
        <p:xfrm>
          <a:off x="5370482" y="2161233"/>
          <a:ext cx="3253518" cy="2290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900">
                  <a:extLst>
                    <a:ext uri="{9D8B030D-6E8A-4147-A177-3AD203B41FA5}">
                      <a16:colId xmlns:a16="http://schemas.microsoft.com/office/drawing/2014/main" val="3647221390"/>
                    </a:ext>
                  </a:extLst>
                </a:gridCol>
                <a:gridCol w="1852618">
                  <a:extLst>
                    <a:ext uri="{9D8B030D-6E8A-4147-A177-3AD203B41FA5}">
                      <a16:colId xmlns:a16="http://schemas.microsoft.com/office/drawing/2014/main" val="2976109928"/>
                    </a:ext>
                  </a:extLst>
                </a:gridCol>
              </a:tblGrid>
              <a:tr h="327152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accent2"/>
                          </a:solidFill>
                        </a:rPr>
                        <a:t>Biomarker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accent2"/>
                          </a:solidFill>
                        </a:rPr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156159"/>
                  </a:ext>
                </a:extLst>
              </a:tr>
              <a:tr h="294436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tumor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202792"/>
                  </a:ext>
                </a:extLst>
              </a:tr>
              <a:tr h="294436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DNA mutation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53173"/>
                  </a:ext>
                </a:extLst>
              </a:tr>
              <a:tr h="294436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ALK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545615"/>
                  </a:ext>
                </a:extLst>
              </a:tr>
              <a:tr h="294436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present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051667"/>
                  </a:ext>
                </a:extLst>
              </a:tr>
              <a:tr h="294436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interpretation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pathogenic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282632"/>
                  </a:ext>
                </a:extLst>
              </a:tr>
              <a:tr h="490727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derivedFrom</a:t>
                      </a:r>
                    </a:p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0..*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indent="-11906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Variant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DiagnosticImplication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297743"/>
                  </a:ext>
                </a:extLst>
              </a:tr>
            </a:tbl>
          </a:graphicData>
        </a:graphic>
      </p:graphicFrame>
      <p:sp>
        <p:nvSpPr>
          <p:cNvPr id="10" name="Right Arrow 9">
            <a:extLst>
              <a:ext uri="{FF2B5EF4-FFF2-40B4-BE49-F238E27FC236}">
                <a16:creationId xmlns:a16="http://schemas.microsoft.com/office/drawing/2014/main" id="{EB28F022-1C5E-AE49-9C41-0AC3F56DFED1}"/>
              </a:ext>
            </a:extLst>
          </p:cNvPr>
          <p:cNvSpPr/>
          <p:nvPr/>
        </p:nvSpPr>
        <p:spPr>
          <a:xfrm>
            <a:off x="4772885" y="2484894"/>
            <a:ext cx="467360" cy="608642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742F10B-D2D3-F245-B737-589C98EFE23E}"/>
              </a:ext>
            </a:extLst>
          </p:cNvPr>
          <p:cNvSpPr/>
          <p:nvPr/>
        </p:nvSpPr>
        <p:spPr>
          <a:xfrm>
            <a:off x="7306198" y="4986874"/>
            <a:ext cx="826768" cy="52251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005F9E"/>
                </a:solidFill>
              </a:rPr>
              <a:t>Variant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CB607D-AFC0-6D47-910C-5021587543E3}"/>
              </a:ext>
            </a:extLst>
          </p:cNvPr>
          <p:cNvSpPr/>
          <p:nvPr/>
        </p:nvSpPr>
        <p:spPr>
          <a:xfrm>
            <a:off x="5304977" y="4973811"/>
            <a:ext cx="1598481" cy="54864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>
                    <a:lumMod val="90000"/>
                    <a:lumOff val="10000"/>
                  </a:schemeClr>
                </a:solidFill>
              </a:rPr>
              <a:t>GenomicsReport</a:t>
            </a:r>
          </a:p>
          <a:p>
            <a:pPr algn="ctr"/>
            <a:r>
              <a:rPr lang="en-US" sz="1200">
                <a:solidFill>
                  <a:schemeClr val="tx1">
                    <a:lumMod val="90000"/>
                    <a:lumOff val="10000"/>
                  </a:schemeClr>
                </a:solidFill>
              </a:rPr>
              <a:t>result(Variant)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F682636-F9FB-7842-A44D-2BDC16C4ED97}"/>
              </a:ext>
            </a:extLst>
          </p:cNvPr>
          <p:cNvCxnSpPr>
            <a:cxnSpLocks/>
            <a:stCxn id="27" idx="3"/>
            <a:endCxn id="16" idx="1"/>
          </p:cNvCxnSpPr>
          <p:nvPr/>
        </p:nvCxnSpPr>
        <p:spPr>
          <a:xfrm>
            <a:off x="6903458" y="5248131"/>
            <a:ext cx="402740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0AE3D71-A2C1-3342-8023-071E654DD0CB}"/>
              </a:ext>
            </a:extLst>
          </p:cNvPr>
          <p:cNvSpPr/>
          <p:nvPr/>
        </p:nvSpPr>
        <p:spPr>
          <a:xfrm>
            <a:off x="6883361" y="5847403"/>
            <a:ext cx="1687883" cy="52251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>
                    <a:lumMod val="90000"/>
                    <a:lumOff val="10000"/>
                  </a:schemeClr>
                </a:solidFill>
              </a:rPr>
              <a:t>DiagnosticImplication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6E2F5FC-4392-BC4D-89C1-0D4350223928}"/>
              </a:ext>
            </a:extLst>
          </p:cNvPr>
          <p:cNvCxnSpPr>
            <a:cxnSpLocks/>
            <a:stCxn id="17" idx="0"/>
            <a:endCxn id="16" idx="2"/>
          </p:cNvCxnSpPr>
          <p:nvPr/>
        </p:nvCxnSpPr>
        <p:spPr>
          <a:xfrm flipH="1" flipV="1">
            <a:off x="7719582" y="5509388"/>
            <a:ext cx="7721" cy="33801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455846DC-F821-4143-BADE-1F9D4C68B2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37" y="2161234"/>
            <a:ext cx="4286133" cy="3282293"/>
          </a:xfrm>
          <a:prstGeom prst="rect">
            <a:avLst/>
          </a:prstGeom>
          <a:ln w="19050">
            <a:solidFill>
              <a:schemeClr val="bg1">
                <a:lumMod val="85000"/>
              </a:schemeClr>
            </a:solidFill>
          </a:ln>
        </p:spPr>
      </p:pic>
      <p:graphicFrame>
        <p:nvGraphicFramePr>
          <p:cNvPr id="41" name="Table 9">
            <a:extLst>
              <a:ext uri="{FF2B5EF4-FFF2-40B4-BE49-F238E27FC236}">
                <a16:creationId xmlns:a16="http://schemas.microsoft.com/office/drawing/2014/main" id="{6CC46962-500E-BD48-AC09-7CA03079F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107842"/>
              </p:ext>
            </p:extLst>
          </p:nvPr>
        </p:nvGraphicFramePr>
        <p:xfrm>
          <a:off x="8960616" y="2161234"/>
          <a:ext cx="3098800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00">
                  <a:extLst>
                    <a:ext uri="{9D8B030D-6E8A-4147-A177-3AD203B41FA5}">
                      <a16:colId xmlns:a16="http://schemas.microsoft.com/office/drawing/2014/main" val="364722139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9761099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accent2"/>
                          </a:solidFill>
                        </a:rPr>
                        <a:t>Biomarker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accent2"/>
                          </a:solidFill>
                        </a:rPr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156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tumor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202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DNA mutation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531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ALK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5456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present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051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interpretation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pathogenic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282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derivedFrom</a:t>
                      </a:r>
                    </a:p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0..*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indent="-11906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Observation (78205-2)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Observation (78210-2)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297743"/>
                  </a:ext>
                </a:extLst>
              </a:tr>
            </a:tbl>
          </a:graphicData>
        </a:graphic>
      </p:graphicFrame>
      <p:pic>
        <p:nvPicPr>
          <p:cNvPr id="42" name="Picture 41">
            <a:extLst>
              <a:ext uri="{FF2B5EF4-FFF2-40B4-BE49-F238E27FC236}">
                <a16:creationId xmlns:a16="http://schemas.microsoft.com/office/drawing/2014/main" id="{8C49844F-50F3-D44F-8E27-AE686337FF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5471" y="4929120"/>
            <a:ext cx="2410418" cy="152509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458BF5B-808D-C149-A791-4E3C5585D289}"/>
              </a:ext>
            </a:extLst>
          </p:cNvPr>
          <p:cNvCxnSpPr>
            <a:cxnSpLocks/>
          </p:cNvCxnSpPr>
          <p:nvPr/>
        </p:nvCxnSpPr>
        <p:spPr>
          <a:xfrm>
            <a:off x="8792308" y="1688123"/>
            <a:ext cx="0" cy="4973934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3E030E6-113A-3C44-856B-28870851C9D2}"/>
              </a:ext>
            </a:extLst>
          </p:cNvPr>
          <p:cNvSpPr txBox="1"/>
          <p:nvPr/>
        </p:nvSpPr>
        <p:spPr>
          <a:xfrm>
            <a:off x="5347400" y="1712800"/>
            <a:ext cx="2605033" cy="317806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400" b="1" dirty="0"/>
              <a:t>NGS Genomics Reporting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8899697-97F0-7A4E-BB26-3F6CDF360EAA}"/>
              </a:ext>
            </a:extLst>
          </p:cNvPr>
          <p:cNvSpPr txBox="1"/>
          <p:nvPr/>
        </p:nvSpPr>
        <p:spPr>
          <a:xfrm>
            <a:off x="9060775" y="1709165"/>
            <a:ext cx="2605033" cy="317806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400" b="1" dirty="0"/>
              <a:t>General Lab Services</a:t>
            </a:r>
          </a:p>
        </p:txBody>
      </p:sp>
    </p:spTree>
    <p:extLst>
      <p:ext uri="{BB962C8B-B14F-4D97-AF65-F5344CB8AC3E}">
        <p14:creationId xmlns:p14="http://schemas.microsoft.com/office/powerpoint/2010/main" val="2043255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61351C-02C7-C44C-BB41-1D25607D67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2</a:t>
            </a:fld>
            <a:endParaRPr lang="uk-U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49BF1-6742-BE4A-A7E5-5E87A3E97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Identifying Need and Goals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B11F2E-CC64-3647-92AA-471DB2CB8DE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Provider need a simpler representation of biomarkers to drive decision support in 1) treatment decisions (e.g.: cancer pathways), and 2) clinical trial inclusion/exclusion criteria</a:t>
            </a:r>
          </a:p>
          <a:p>
            <a:r>
              <a:rPr lang="en-US"/>
              <a:t>Goals:</a:t>
            </a:r>
          </a:p>
          <a:p>
            <a:pPr lvl="1"/>
            <a:r>
              <a:rPr lang="en-US"/>
              <a:t>Create a common “lightweight” representation for molecular biomarkers which might be present in either sequencing/NGS genomic tests or as single, simple molecular tests.</a:t>
            </a:r>
          </a:p>
          <a:p>
            <a:pPr lvl="1"/>
            <a:r>
              <a:rPr lang="en-US"/>
              <a:t>Specify guidance driven by both CG and O&amp;O on representing lightweight “snapshot interpretations” from more complex representations in genomics tests while preserving references to its standardized report.</a:t>
            </a:r>
          </a:p>
        </p:txBody>
      </p:sp>
    </p:spTree>
    <p:extLst>
      <p:ext uri="{BB962C8B-B14F-4D97-AF65-F5344CB8AC3E}">
        <p14:creationId xmlns:p14="http://schemas.microsoft.com/office/powerpoint/2010/main" val="3773167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0BDDC7-4619-FF46-99B6-41FE5DA8A6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20</a:t>
            </a:fld>
            <a:endParaRPr lang="uk-U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E4893A-6BDB-3442-8CE7-263ED999F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Pattern: Gene Fusion</a:t>
            </a:r>
            <a:br>
              <a:rPr lang="en-US"/>
            </a:br>
            <a:r>
              <a:rPr lang="en-US"/>
              <a:t>**</a:t>
            </a:r>
            <a:r>
              <a:rPr lang="en-US">
                <a:solidFill>
                  <a:srgbClr val="C00000"/>
                </a:solidFill>
              </a:rPr>
              <a:t>PRELIMINARY</a:t>
            </a:r>
            <a:r>
              <a:rPr lang="en-US"/>
              <a:t>**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8B81C-D597-2245-B9D9-D830778668B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9708" y="1668026"/>
            <a:ext cx="5356236" cy="4487815"/>
          </a:xfrm>
        </p:spPr>
        <p:txBody>
          <a:bodyPr/>
          <a:lstStyle/>
          <a:p>
            <a:r>
              <a:rPr lang="en-US" sz="2000">
                <a:highlight>
                  <a:srgbClr val="FFFF00"/>
                </a:highlight>
              </a:rPr>
              <a:t>Biomarker Category ValueSet: DNA_Mutation which includes fusion genes</a:t>
            </a:r>
          </a:p>
          <a:p>
            <a:r>
              <a:rPr lang="en-US" sz="2000"/>
              <a:t>Logic:</a:t>
            </a:r>
          </a:p>
          <a:p>
            <a:pPr lvl="1"/>
            <a:r>
              <a:rPr lang="en-US" sz="2000"/>
              <a:t>Application reads  Observation.code to determine “biomarker pattern”</a:t>
            </a:r>
          </a:p>
          <a:p>
            <a:pPr lvl="1"/>
            <a:r>
              <a:rPr lang="en-US" sz="2000"/>
              <a:t>inspect DiagnosticImplication:: component:</a:t>
            </a:r>
            <a:r>
              <a:rPr lang="en-US" sz="2000" b="1"/>
              <a:t>molecular-consequence</a:t>
            </a:r>
            <a:r>
              <a:rPr lang="en-US" sz="2000"/>
              <a:t>  </a:t>
            </a:r>
          </a:p>
          <a:p>
            <a:pPr lvl="1"/>
            <a:r>
              <a:rPr lang="en-US" sz="2000"/>
              <a:t>if present, concatenate </a:t>
            </a:r>
            <a:r>
              <a:rPr lang="en-US" sz="2000">
                <a:latin typeface="Courier" pitchFamily="2" charset="0"/>
              </a:rPr>
              <a:t>gene-studied</a:t>
            </a:r>
            <a:r>
              <a:rPr lang="en-US" sz="2000"/>
              <a:t> values into Biomarker.name.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AB708F-7896-964F-824A-6814A47DB9A0}"/>
              </a:ext>
            </a:extLst>
          </p:cNvPr>
          <p:cNvSpPr/>
          <p:nvPr/>
        </p:nvSpPr>
        <p:spPr>
          <a:xfrm>
            <a:off x="5783630" y="1515309"/>
            <a:ext cx="2151017" cy="1186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>
                <a:solidFill>
                  <a:schemeClr val="tx1">
                    <a:lumMod val="90000"/>
                    <a:lumOff val="10000"/>
                  </a:schemeClr>
                </a:solidFill>
              </a:rPr>
              <a:t>CancerGeneticVariant</a:t>
            </a:r>
            <a:r>
              <a:rPr lang="en-US" sz="1200">
                <a:solidFill>
                  <a:schemeClr val="tx1">
                    <a:lumMod val="90000"/>
                    <a:lumOff val="10000"/>
                  </a:schemeClr>
                </a:solidFill>
              </a:rPr>
              <a:t>::</a:t>
            </a:r>
          </a:p>
          <a:p>
            <a:r>
              <a:rPr lang="en-US" sz="1200">
                <a:solidFill>
                  <a:schemeClr val="tx1">
                    <a:lumMod val="90000"/>
                    <a:lumOff val="10000"/>
                  </a:schemeClr>
                </a:solidFill>
              </a:rPr>
              <a:t>Observation. component:molecular-consequence</a:t>
            </a:r>
          </a:p>
          <a:p>
            <a:r>
              <a:rPr lang="en-US" sz="1100" i="1">
                <a:solidFill>
                  <a:schemeClr val="tx1">
                    <a:lumMod val="90000"/>
                    <a:lumOff val="10000"/>
                  </a:schemeClr>
                </a:solidFill>
              </a:rPr>
              <a:t>SO:0001565 </a:t>
            </a:r>
            <a:r>
              <a:rPr lang="en-US" sz="1100" b="1" i="1">
                <a:solidFill>
                  <a:schemeClr val="tx1">
                    <a:lumMod val="90000"/>
                    <a:lumOff val="10000"/>
                  </a:schemeClr>
                </a:solidFill>
              </a:rPr>
              <a:t>gene_fusion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6D092C34-524B-A24A-8572-B3CF979B55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713542"/>
              </p:ext>
            </p:extLst>
          </p:nvPr>
        </p:nvGraphicFramePr>
        <p:xfrm>
          <a:off x="8242333" y="1154350"/>
          <a:ext cx="3829958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085">
                  <a:extLst>
                    <a:ext uri="{9D8B030D-6E8A-4147-A177-3AD203B41FA5}">
                      <a16:colId xmlns:a16="http://schemas.microsoft.com/office/drawing/2014/main" val="3647221390"/>
                    </a:ext>
                  </a:extLst>
                </a:gridCol>
                <a:gridCol w="2605873">
                  <a:extLst>
                    <a:ext uri="{9D8B030D-6E8A-4147-A177-3AD203B41FA5}">
                      <a16:colId xmlns:a16="http://schemas.microsoft.com/office/drawing/2014/main" val="29761099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D5FC79"/>
                          </a:solidFill>
                        </a:rPr>
                        <a:t>Biomarker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D5FC79"/>
                          </a:solidFill>
                        </a:rPr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156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Tumor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202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gene_fusion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531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BCR-ABL1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5456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present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051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interpretation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pathogenic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282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derivedFrom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indent="-11906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Reference(CancerGeneticVariant)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Reference(DiagnosticImplication)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91407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12C81FF-2E5F-0F48-A8FD-E86931CCF658}"/>
              </a:ext>
            </a:extLst>
          </p:cNvPr>
          <p:cNvSpPr/>
          <p:nvPr/>
        </p:nvSpPr>
        <p:spPr>
          <a:xfrm>
            <a:off x="5783630" y="2706823"/>
            <a:ext cx="2214880" cy="1186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>
                <a:solidFill>
                  <a:schemeClr val="tx1">
                    <a:lumMod val="90000"/>
                    <a:lumOff val="10000"/>
                  </a:schemeClr>
                </a:solidFill>
              </a:rPr>
              <a:t>CancerGeneticVariant</a:t>
            </a:r>
            <a:r>
              <a:rPr lang="en-US" sz="1400">
                <a:solidFill>
                  <a:schemeClr val="tx1">
                    <a:lumMod val="90000"/>
                    <a:lumOff val="10000"/>
                  </a:schemeClr>
                </a:solidFill>
              </a:rPr>
              <a:t>::Observation. component:gene-studied</a:t>
            </a:r>
          </a:p>
          <a:p>
            <a:r>
              <a:rPr lang="en-US" sz="1200" i="1">
                <a:solidFill>
                  <a:schemeClr val="tx1">
                    <a:lumMod val="90000"/>
                    <a:lumOff val="10000"/>
                  </a:schemeClr>
                </a:solidFill>
              </a:rPr>
              <a:t>HGNC:1014 </a:t>
            </a:r>
            <a:r>
              <a:rPr lang="en-US" sz="1200" b="1" i="1">
                <a:solidFill>
                  <a:schemeClr val="tx1">
                    <a:lumMod val="90000"/>
                    <a:lumOff val="10000"/>
                  </a:schemeClr>
                </a:solidFill>
              </a:rPr>
              <a:t>BCR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4F7121-76DB-654F-B0A6-9E7B128B65F4}"/>
              </a:ext>
            </a:extLst>
          </p:cNvPr>
          <p:cNvSpPr/>
          <p:nvPr/>
        </p:nvSpPr>
        <p:spPr>
          <a:xfrm>
            <a:off x="5783630" y="4098982"/>
            <a:ext cx="2151017" cy="118604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3810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>
                <a:solidFill>
                  <a:schemeClr val="tx1">
                    <a:lumMod val="90000"/>
                    <a:lumOff val="10000"/>
                  </a:schemeClr>
                </a:solidFill>
              </a:rPr>
              <a:t>CancerGeneticVariant</a:t>
            </a:r>
            <a:r>
              <a:rPr lang="en-US" sz="1200">
                <a:solidFill>
                  <a:schemeClr val="tx1">
                    <a:lumMod val="90000"/>
                    <a:lumOff val="10000"/>
                  </a:schemeClr>
                </a:solidFill>
              </a:rPr>
              <a:t>::</a:t>
            </a:r>
          </a:p>
          <a:p>
            <a:r>
              <a:rPr lang="en-US" sz="1200">
                <a:solidFill>
                  <a:schemeClr val="tx1">
                    <a:lumMod val="90000"/>
                    <a:lumOff val="10000"/>
                  </a:schemeClr>
                </a:solidFill>
              </a:rPr>
              <a:t>Observation. component:gene-studied</a:t>
            </a:r>
          </a:p>
          <a:p>
            <a:r>
              <a:rPr lang="en-US" sz="1100" i="1">
                <a:solidFill>
                  <a:schemeClr val="tx1">
                    <a:lumMod val="90000"/>
                    <a:lumOff val="10000"/>
                  </a:schemeClr>
                </a:solidFill>
              </a:rPr>
              <a:t>HGNC:76 </a:t>
            </a:r>
            <a:r>
              <a:rPr lang="en-US" sz="1100" b="1" i="1">
                <a:solidFill>
                  <a:schemeClr val="tx1">
                    <a:lumMod val="90000"/>
                    <a:lumOff val="10000"/>
                  </a:schemeClr>
                </a:solidFill>
              </a:rPr>
              <a:t>ABL1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0ED8D7-1F1C-D343-BF7E-7B88734CA13D}"/>
              </a:ext>
            </a:extLst>
          </p:cNvPr>
          <p:cNvSpPr/>
          <p:nvPr/>
        </p:nvSpPr>
        <p:spPr>
          <a:xfrm>
            <a:off x="5783630" y="2828882"/>
            <a:ext cx="2151017" cy="118604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3810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>
                <a:solidFill>
                  <a:schemeClr val="tx1">
                    <a:lumMod val="90000"/>
                    <a:lumOff val="10000"/>
                  </a:schemeClr>
                </a:solidFill>
              </a:rPr>
              <a:t>CancerGeneticVariant</a:t>
            </a:r>
            <a:r>
              <a:rPr lang="en-US" sz="1200">
                <a:solidFill>
                  <a:schemeClr val="tx1">
                    <a:lumMod val="90000"/>
                    <a:lumOff val="10000"/>
                  </a:schemeClr>
                </a:solidFill>
              </a:rPr>
              <a:t>::</a:t>
            </a:r>
          </a:p>
          <a:p>
            <a:r>
              <a:rPr lang="en-US" sz="1200">
                <a:solidFill>
                  <a:schemeClr val="tx1">
                    <a:lumMod val="90000"/>
                    <a:lumOff val="10000"/>
                  </a:schemeClr>
                </a:solidFill>
              </a:rPr>
              <a:t>Observation. component:gene-studied</a:t>
            </a:r>
          </a:p>
          <a:p>
            <a:r>
              <a:rPr lang="en-US" sz="1100" i="1">
                <a:solidFill>
                  <a:schemeClr val="tx1">
                    <a:lumMod val="90000"/>
                    <a:lumOff val="10000"/>
                  </a:schemeClr>
                </a:solidFill>
              </a:rPr>
              <a:t>HGNC:1014 </a:t>
            </a:r>
            <a:r>
              <a:rPr lang="en-US" sz="1100" b="1" i="1">
                <a:solidFill>
                  <a:schemeClr val="tx1">
                    <a:lumMod val="90000"/>
                    <a:lumOff val="10000"/>
                  </a:schemeClr>
                </a:solidFill>
              </a:rPr>
              <a:t>BCR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26EDF0-D456-9E43-87CC-828A569F1482}"/>
              </a:ext>
            </a:extLst>
          </p:cNvPr>
          <p:cNvSpPr/>
          <p:nvPr/>
        </p:nvSpPr>
        <p:spPr>
          <a:xfrm>
            <a:off x="5783630" y="5370124"/>
            <a:ext cx="2151017" cy="128429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3810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>
                <a:solidFill>
                  <a:schemeClr val="tx1">
                    <a:lumMod val="90000"/>
                    <a:lumOff val="10000"/>
                  </a:schemeClr>
                </a:solidFill>
              </a:rPr>
              <a:t>DiagnosticImplication</a:t>
            </a:r>
            <a:r>
              <a:rPr lang="en-US" sz="1200">
                <a:solidFill>
                  <a:schemeClr val="tx1">
                    <a:lumMod val="90000"/>
                    <a:lumOff val="10000"/>
                  </a:schemeClr>
                </a:solidFill>
              </a:rPr>
              <a:t>::</a:t>
            </a:r>
          </a:p>
          <a:p>
            <a:r>
              <a:rPr lang="en-US" sz="1200">
                <a:solidFill>
                  <a:schemeClr val="tx1">
                    <a:lumMod val="90000"/>
                    <a:lumOff val="10000"/>
                  </a:schemeClr>
                </a:solidFill>
              </a:rPr>
              <a:t>Observation. component:clinical-signifance.valueCodeableConcept</a:t>
            </a:r>
          </a:p>
          <a:p>
            <a:r>
              <a:rPr lang="en-US" sz="1100" i="1">
                <a:solidFill>
                  <a:schemeClr val="tx1">
                    <a:lumMod val="90000"/>
                    <a:lumOff val="10000"/>
                  </a:schemeClr>
                </a:solidFill>
              </a:rPr>
              <a:t>LA6668-3 </a:t>
            </a:r>
            <a:r>
              <a:rPr lang="en-US" sz="1100" b="1" i="1">
                <a:solidFill>
                  <a:schemeClr val="tx1">
                    <a:lumMod val="90000"/>
                    <a:lumOff val="10000"/>
                  </a:schemeClr>
                </a:solidFill>
              </a:rPr>
              <a:t>Pathogenic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F0D820-65B8-B847-86D8-CAC1F3CABEC0}"/>
              </a:ext>
            </a:extLst>
          </p:cNvPr>
          <p:cNvSpPr/>
          <p:nvPr/>
        </p:nvSpPr>
        <p:spPr>
          <a:xfrm>
            <a:off x="5783630" y="217502"/>
            <a:ext cx="2151017" cy="118604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3810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>
                <a:solidFill>
                  <a:schemeClr val="tx1">
                    <a:lumMod val="90000"/>
                    <a:lumOff val="10000"/>
                  </a:schemeClr>
                </a:solidFill>
              </a:rPr>
              <a:t>GeneticSpecimen</a:t>
            </a:r>
            <a:r>
              <a:rPr lang="en-US" sz="1200">
                <a:solidFill>
                  <a:schemeClr val="tx1">
                    <a:lumMod val="90000"/>
                    <a:lumOff val="10000"/>
                  </a:schemeClr>
                </a:solidFill>
              </a:rPr>
              <a:t>::</a:t>
            </a:r>
          </a:p>
          <a:p>
            <a:r>
              <a:rPr lang="en-US" sz="1200">
                <a:solidFill>
                  <a:schemeClr val="tx1">
                    <a:lumMod val="90000"/>
                    <a:lumOff val="10000"/>
                  </a:schemeClr>
                </a:solidFill>
              </a:rPr>
              <a:t>Observation.type.</a:t>
            </a:r>
          </a:p>
          <a:p>
            <a:r>
              <a:rPr lang="en-US" sz="1200">
                <a:solidFill>
                  <a:schemeClr val="tx1">
                    <a:lumMod val="90000"/>
                    <a:lumOff val="10000"/>
                  </a:schemeClr>
                </a:solidFill>
              </a:rPr>
              <a:t>valueCodeableConcept</a:t>
            </a:r>
          </a:p>
          <a:p>
            <a:r>
              <a:rPr lang="en-US" sz="1100" i="1">
                <a:solidFill>
                  <a:schemeClr val="tx1">
                    <a:lumMod val="90000"/>
                    <a:lumOff val="10000"/>
                  </a:schemeClr>
                </a:solidFill>
              </a:rPr>
              <a:t>TUMOR </a:t>
            </a:r>
            <a:r>
              <a:rPr lang="en-US" sz="1100" b="1" i="1">
                <a:solidFill>
                  <a:schemeClr val="tx1">
                    <a:lumMod val="90000"/>
                    <a:lumOff val="10000"/>
                  </a:schemeClr>
                </a:solidFill>
              </a:rPr>
              <a:t>Tumor</a:t>
            </a:r>
          </a:p>
        </p:txBody>
      </p:sp>
    </p:spTree>
    <p:extLst>
      <p:ext uri="{BB962C8B-B14F-4D97-AF65-F5344CB8AC3E}">
        <p14:creationId xmlns:p14="http://schemas.microsoft.com/office/powerpoint/2010/main" val="809365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7C4CF90-AE20-7E44-9801-AEBF2A6206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826" y="2171859"/>
            <a:ext cx="2131531" cy="141589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97F319-0A7B-6C4D-9518-7CEB4829C5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802" y="3682541"/>
            <a:ext cx="4044538" cy="282936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356470-5E51-C547-94BD-8F049ED745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21</a:t>
            </a:fld>
            <a:endParaRPr lang="uk-U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3CFBD1-30A9-F546-B334-EACF17CB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58" y="283950"/>
            <a:ext cx="11277600" cy="693337"/>
          </a:xfrm>
        </p:spPr>
        <p:txBody>
          <a:bodyPr/>
          <a:lstStyle/>
          <a:p>
            <a:r>
              <a:rPr lang="en-US"/>
              <a:t>Possible link through analyte-gene property?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E223E-9FF9-FF4C-8BF3-8773D0C8367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7313" y="1008547"/>
            <a:ext cx="10897437" cy="763827"/>
          </a:xfrm>
        </p:spPr>
        <p:txBody>
          <a:bodyPr/>
          <a:lstStyle/>
          <a:p>
            <a:r>
              <a:rPr lang="en-US" sz="2000"/>
              <a:t>Can we leverage DNA tests to have LOINC part numbers with a mapping or reference to the HGNC code and/or symbol represented in the “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analyte-gene</a:t>
            </a:r>
            <a:r>
              <a:rPr lang="en-US" sz="2000"/>
              <a:t>” property as an alternate code?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39AF6A9-C5B7-9B4E-AF7C-3EFFA0CCA50B}"/>
              </a:ext>
            </a:extLst>
          </p:cNvPr>
          <p:cNvSpPr/>
          <p:nvPr/>
        </p:nvSpPr>
        <p:spPr>
          <a:xfrm>
            <a:off x="1498802" y="5480878"/>
            <a:ext cx="3846920" cy="33179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2A42D4A0-FFF5-9047-B8C0-3FA673B0F585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345722" y="5646775"/>
            <a:ext cx="2618613" cy="71752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752A846E-1911-0844-A554-D92E426ADC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4335" y="4230883"/>
            <a:ext cx="1897103" cy="25082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5B79751-14FA-514F-A69F-FEED217E02A2}"/>
              </a:ext>
            </a:extLst>
          </p:cNvPr>
          <p:cNvSpPr/>
          <p:nvPr/>
        </p:nvSpPr>
        <p:spPr>
          <a:xfrm>
            <a:off x="6339227" y="1896265"/>
            <a:ext cx="5077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/>
              <a:t>https://fhir.loinc.org/CodeSystem/$lookup?system=http://loinc.org&amp;code=78210-2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4D4D7-C57E-C348-A512-55C3991A654A}"/>
              </a:ext>
            </a:extLst>
          </p:cNvPr>
          <p:cNvSpPr txBox="1"/>
          <p:nvPr/>
        </p:nvSpPr>
        <p:spPr>
          <a:xfrm>
            <a:off x="5869162" y="5343907"/>
            <a:ext cx="1571731" cy="357408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no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highlight>
                  <a:srgbClr val="FFFF00"/>
                </a:highlight>
              </a:rPr>
              <a:t>Where’s HGNC?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7F11DBB-8313-0D48-9D8F-55A02301AA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23" y="1902566"/>
            <a:ext cx="4712886" cy="113135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563EC19-322B-BF41-901E-2918B791B113}"/>
              </a:ext>
            </a:extLst>
          </p:cNvPr>
          <p:cNvSpPr/>
          <p:nvPr/>
        </p:nvSpPr>
        <p:spPr>
          <a:xfrm>
            <a:off x="6354117" y="3997517"/>
            <a:ext cx="498063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/>
              <a:t>https://fhir.loinc.org/CodeSystem/$lookup?system=http://loinc.org&amp;code=LP288068-2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D5E8C1B4-73BB-C648-B4E3-4CA286A2D7A1}"/>
              </a:ext>
            </a:extLst>
          </p:cNvPr>
          <p:cNvSpPr/>
          <p:nvPr/>
        </p:nvSpPr>
        <p:spPr>
          <a:xfrm>
            <a:off x="5857047" y="1826371"/>
            <a:ext cx="460942" cy="440279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C88CE6D9-8255-5045-814D-D5C240AD878D}"/>
              </a:ext>
            </a:extLst>
          </p:cNvPr>
          <p:cNvSpPr/>
          <p:nvPr/>
        </p:nvSpPr>
        <p:spPr>
          <a:xfrm>
            <a:off x="5792255" y="3940408"/>
            <a:ext cx="460942" cy="440279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5AC379F-D579-5B48-902F-CA43FED14BB6}"/>
              </a:ext>
            </a:extLst>
          </p:cNvPr>
          <p:cNvSpPr/>
          <p:nvPr/>
        </p:nvSpPr>
        <p:spPr>
          <a:xfrm>
            <a:off x="8229599" y="3089372"/>
            <a:ext cx="1366576" cy="2488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2E18E24-4AC8-F240-B8CB-710638CF6657}"/>
              </a:ext>
            </a:extLst>
          </p:cNvPr>
          <p:cNvSpPr/>
          <p:nvPr/>
        </p:nvSpPr>
        <p:spPr>
          <a:xfrm>
            <a:off x="1498802" y="4142344"/>
            <a:ext cx="1505654" cy="1874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80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BFE927-AEFB-464F-BD93-7DE840B1F1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5667" y="6461095"/>
            <a:ext cx="800100" cy="251853"/>
          </a:xfrm>
        </p:spPr>
        <p:txBody>
          <a:bodyPr/>
          <a:lstStyle/>
          <a:p>
            <a:fld id="{2F2F552B-1952-B44E-8CAB-5705F0ACD2E2}" type="slidenum">
              <a:rPr lang="uk-UA" smtClean="0"/>
              <a:pPr/>
              <a:t>22</a:t>
            </a:fld>
            <a:endParaRPr lang="uk-U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CD2A22-DC45-DA42-BED7-E67D8C68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17" y="219788"/>
            <a:ext cx="11054048" cy="693337"/>
          </a:xfrm>
        </p:spPr>
        <p:txBody>
          <a:bodyPr/>
          <a:lstStyle/>
          <a:p>
            <a:r>
              <a:rPr lang="en-US"/>
              <a:t>Outlier - gene fusion in LOINC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DCC52-9512-3442-B19A-81528CD400F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34317" y="5301217"/>
            <a:ext cx="2271695" cy="1556783"/>
          </a:xfrm>
        </p:spPr>
        <p:txBody>
          <a:bodyPr/>
          <a:lstStyle/>
          <a:p>
            <a:pPr marL="0" indent="0">
              <a:buNone/>
            </a:pPr>
            <a:r>
              <a:rPr lang="en-US" sz="1050" i="1">
                <a:solidFill>
                  <a:srgbClr val="C00000"/>
                </a:solidFill>
              </a:rPr>
              <a:t>Answer list on not consistent with other molgen tests of present or absent.</a:t>
            </a:r>
          </a:p>
          <a:p>
            <a:pPr marL="409575" lvl="1" indent="-169863"/>
            <a:r>
              <a:rPr lang="en-US" sz="1050" i="1">
                <a:solidFill>
                  <a:srgbClr val="C00000"/>
                </a:solidFill>
              </a:rPr>
              <a:t>Is positive present and negative absent?</a:t>
            </a:r>
          </a:p>
          <a:p>
            <a:pPr marL="409575" lvl="1" indent="-169863"/>
            <a:r>
              <a:rPr lang="en-US" sz="1050" i="1">
                <a:solidFill>
                  <a:srgbClr val="C00000"/>
                </a:solidFill>
              </a:rPr>
              <a:t>clinical significance is lost in this interpretation.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C7A65A3-766C-FC40-816B-EDAAACEE280D}"/>
              </a:ext>
            </a:extLst>
          </p:cNvPr>
          <p:cNvGrpSpPr/>
          <p:nvPr/>
        </p:nvGrpSpPr>
        <p:grpSpPr>
          <a:xfrm>
            <a:off x="368550" y="946035"/>
            <a:ext cx="4379973" cy="4355183"/>
            <a:chOff x="3104909" y="1649691"/>
            <a:chExt cx="4633156" cy="449187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1CE86BA-3368-674F-B568-54B3A2D37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4909" y="1649691"/>
              <a:ext cx="4633156" cy="449187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8E7E990-3F21-3C44-B026-2567EA1F786C}"/>
                </a:ext>
              </a:extLst>
            </p:cNvPr>
            <p:cNvSpPr/>
            <p:nvPr/>
          </p:nvSpPr>
          <p:spPr>
            <a:xfrm>
              <a:off x="3104909" y="5442760"/>
              <a:ext cx="2237433" cy="69880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AB56577-C2A6-F44C-8FBD-D4CB51F3C3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5243" y="21608"/>
            <a:ext cx="3612590" cy="6712948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4B6D73A-0579-DC45-86EB-94E038E41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365433"/>
              </p:ext>
            </p:extLst>
          </p:nvPr>
        </p:nvGraphicFramePr>
        <p:xfrm>
          <a:off x="4828577" y="1637121"/>
          <a:ext cx="3165354" cy="199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163">
                  <a:extLst>
                    <a:ext uri="{9D8B030D-6E8A-4147-A177-3AD203B41FA5}">
                      <a16:colId xmlns:a16="http://schemas.microsoft.com/office/drawing/2014/main" val="3647221390"/>
                    </a:ext>
                  </a:extLst>
                </a:gridCol>
                <a:gridCol w="2036191">
                  <a:extLst>
                    <a:ext uri="{9D8B030D-6E8A-4147-A177-3AD203B41FA5}">
                      <a16:colId xmlns:a16="http://schemas.microsoft.com/office/drawing/2014/main" val="2976109928"/>
                    </a:ext>
                  </a:extLst>
                </a:gridCol>
              </a:tblGrid>
              <a:tr h="22123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D5FC79"/>
                          </a:solidFill>
                        </a:rPr>
                        <a:t>Biomarker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D5FC79"/>
                          </a:solidFill>
                        </a:rPr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156159"/>
                  </a:ext>
                </a:extLst>
              </a:tr>
              <a:tr h="199108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Tumor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202792"/>
                  </a:ext>
                </a:extLst>
              </a:tr>
              <a:tr h="199108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gene_fusion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53173"/>
                  </a:ext>
                </a:extLst>
              </a:tr>
              <a:tr h="199108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BCR-</a:t>
                      </a:r>
                      <a:r>
                        <a:rPr lang="en-US" sz="1100">
                          <a:solidFill>
                            <a:srgbClr val="C00000"/>
                          </a:solidFill>
                        </a:rPr>
                        <a:t>ABL1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545615"/>
                  </a:ext>
                </a:extLst>
              </a:tr>
              <a:tr h="199108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present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051667"/>
                  </a:ext>
                </a:extLst>
              </a:tr>
              <a:tr h="199108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interpretation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C00000"/>
                          </a:solidFill>
                        </a:rPr>
                        <a:t>negative</a:t>
                      </a: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strike="sngStrike">
                          <a:solidFill>
                            <a:schemeClr val="tx1"/>
                          </a:solidFill>
                        </a:rPr>
                        <a:t>pathogenic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282632"/>
                  </a:ext>
                </a:extLst>
              </a:tr>
              <a:tr h="331846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derivedFrom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indent="-11906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Reference(Observation for 75015-8)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914074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73D3300-BF14-3546-9051-D1F9FAE47CAE}"/>
              </a:ext>
            </a:extLst>
          </p:cNvPr>
          <p:cNvSpPr/>
          <p:nvPr/>
        </p:nvSpPr>
        <p:spPr>
          <a:xfrm>
            <a:off x="8568967" y="3721421"/>
            <a:ext cx="2507530" cy="109350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185A69-C8C3-1145-BB42-80A77D79BDF1}"/>
              </a:ext>
            </a:extLst>
          </p:cNvPr>
          <p:cNvSpPr txBox="1"/>
          <p:nvPr/>
        </p:nvSpPr>
        <p:spPr>
          <a:xfrm>
            <a:off x="6582002" y="3836542"/>
            <a:ext cx="2061042" cy="102768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sz="1100" i="1" dirty="0">
                <a:solidFill>
                  <a:srgbClr val="C00000"/>
                </a:solidFill>
              </a:rPr>
              <a:t>alternate code or map for </a:t>
            </a:r>
          </a:p>
          <a:p>
            <a:r>
              <a:rPr lang="en-US" sz="1100" dirty="0">
                <a:solidFill>
                  <a:srgbClr val="C00000"/>
                </a:solidFill>
                <a:latin typeface="Courier" pitchFamily="2" charset="0"/>
              </a:rPr>
              <a:t>molecular-consequence</a:t>
            </a:r>
            <a:r>
              <a:rPr lang="en-US" sz="1100" i="1" dirty="0">
                <a:solidFill>
                  <a:srgbClr val="C00000"/>
                </a:solidFill>
              </a:rPr>
              <a:t> SequenceOntology concept </a:t>
            </a:r>
            <a:r>
              <a:rPr lang="en-US" sz="1100" b="1" i="1">
                <a:solidFill>
                  <a:srgbClr val="C00000"/>
                </a:solidFill>
              </a:rPr>
              <a:t>SO:0000806</a:t>
            </a:r>
            <a:r>
              <a:rPr lang="en-US" sz="1100" i="1">
                <a:solidFill>
                  <a:srgbClr val="C00000"/>
                </a:solidFill>
              </a:rPr>
              <a:t> to denote a fusion event.</a:t>
            </a:r>
            <a:endParaRPr lang="en-US" sz="1100" i="1" dirty="0">
              <a:solidFill>
                <a:srgbClr val="C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B1F84C-196B-DF42-BC9B-1619F0DB49A6}"/>
              </a:ext>
            </a:extLst>
          </p:cNvPr>
          <p:cNvSpPr/>
          <p:nvPr/>
        </p:nvSpPr>
        <p:spPr>
          <a:xfrm>
            <a:off x="8541474" y="21608"/>
            <a:ext cx="2507530" cy="133585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DBDE74-52F3-494B-B762-9FD1CEAC3ACE}"/>
              </a:ext>
            </a:extLst>
          </p:cNvPr>
          <p:cNvSpPr txBox="1"/>
          <p:nvPr/>
        </p:nvSpPr>
        <p:spPr>
          <a:xfrm>
            <a:off x="6627026" y="123444"/>
            <a:ext cx="1941941" cy="1266926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sz="1100" i="1" dirty="0">
                <a:solidFill>
                  <a:srgbClr val="C00000"/>
                </a:solidFill>
              </a:rPr>
              <a:t>only one gene involved in the fusion event appears as a part number. </a:t>
            </a:r>
            <a:r>
              <a:rPr lang="en-US" sz="1100" b="1" i="1" dirty="0">
                <a:solidFill>
                  <a:srgbClr val="C00000"/>
                </a:solidFill>
              </a:rPr>
              <a:t>ABL1</a:t>
            </a:r>
            <a:r>
              <a:rPr lang="en-US" sz="1100" i="1" dirty="0">
                <a:solidFill>
                  <a:srgbClr val="C00000"/>
                </a:solidFill>
              </a:rPr>
              <a:t> missing. Also assigned to </a:t>
            </a:r>
            <a:r>
              <a:rPr lang="en-US" sz="1100" dirty="0">
                <a:solidFill>
                  <a:srgbClr val="C00000"/>
                </a:solidFill>
                <a:latin typeface="Courier" pitchFamily="2" charset="0"/>
                <a:cs typeface="Calibri" panose="020F0502020204030204" pitchFamily="34" charset="0"/>
              </a:rPr>
              <a:t>code</a:t>
            </a:r>
            <a:r>
              <a:rPr lang="en-US" sz="1100" i="1" dirty="0">
                <a:solidFill>
                  <a:srgbClr val="C00000"/>
                </a:solidFill>
              </a:rPr>
              <a:t> (which is ambiguous) rather than </a:t>
            </a:r>
            <a:r>
              <a:rPr lang="en-US" sz="1100" dirty="0">
                <a:solidFill>
                  <a:srgbClr val="C00000"/>
                </a:solidFill>
                <a:latin typeface="Courier" pitchFamily="2" charset="0"/>
              </a:rPr>
              <a:t>analyte-gene </a:t>
            </a:r>
            <a:r>
              <a:rPr lang="en-US" sz="1100" i="1" dirty="0">
                <a:solidFill>
                  <a:srgbClr val="C00000"/>
                </a:solidFill>
              </a:rPr>
              <a:t>(which is more explicit) 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ED0E97B7-2212-714F-829B-9F2D1BDC6888}"/>
              </a:ext>
            </a:extLst>
          </p:cNvPr>
          <p:cNvSpPr/>
          <p:nvPr/>
        </p:nvSpPr>
        <p:spPr>
          <a:xfrm>
            <a:off x="4267890" y="3185735"/>
            <a:ext cx="785618" cy="2866273"/>
          </a:xfrm>
          <a:custGeom>
            <a:avLst/>
            <a:gdLst>
              <a:gd name="connsiteX0" fmla="*/ 115574 w 785618"/>
              <a:gd name="connsiteY0" fmla="*/ 2866273 h 2866273"/>
              <a:gd name="connsiteX1" fmla="*/ 784877 w 785618"/>
              <a:gd name="connsiteY1" fmla="*/ 2149836 h 2866273"/>
              <a:gd name="connsiteX2" fmla="*/ 2452 w 785618"/>
              <a:gd name="connsiteY2" fmla="*/ 330463 h 2866273"/>
              <a:gd name="connsiteX3" fmla="*/ 520926 w 785618"/>
              <a:gd name="connsiteY3" fmla="*/ 525 h 2866273"/>
              <a:gd name="connsiteX4" fmla="*/ 520926 w 785618"/>
              <a:gd name="connsiteY4" fmla="*/ 525 h 286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18" h="2866273">
                <a:moveTo>
                  <a:pt x="115574" y="2866273"/>
                </a:moveTo>
                <a:cubicBezTo>
                  <a:pt x="459652" y="2719372"/>
                  <a:pt x="803731" y="2572471"/>
                  <a:pt x="784877" y="2149836"/>
                </a:cubicBezTo>
                <a:cubicBezTo>
                  <a:pt x="766023" y="1727201"/>
                  <a:pt x="46444" y="688681"/>
                  <a:pt x="2452" y="330463"/>
                </a:cubicBezTo>
                <a:cubicBezTo>
                  <a:pt x="-41540" y="-27755"/>
                  <a:pt x="520926" y="525"/>
                  <a:pt x="520926" y="525"/>
                </a:cubicBezTo>
                <a:lnTo>
                  <a:pt x="520926" y="525"/>
                </a:ln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59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C700B-B430-C34C-9A32-D4BA77AE4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0" y="2812903"/>
            <a:ext cx="9334499" cy="923330"/>
          </a:xfrm>
        </p:spPr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D2B645-F278-804A-A9B5-2630DC4AEE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98243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46A6E4-9BB8-1145-A379-A880FDE89D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24</a:t>
            </a:fld>
            <a:endParaRPr lang="uk-U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D29DED-9358-FD4B-BF62-711059904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6906"/>
            <a:ext cx="11277600" cy="614334"/>
          </a:xfrm>
        </p:spPr>
        <p:txBody>
          <a:bodyPr/>
          <a:lstStyle/>
          <a:p>
            <a:r>
              <a:rPr lang="en-US"/>
              <a:t>Summary / Asks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056CC-A4D4-3542-829B-4E7E936A600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011239"/>
            <a:ext cx="11277600" cy="5001491"/>
          </a:xfrm>
        </p:spPr>
        <p:txBody>
          <a:bodyPr/>
          <a:lstStyle/>
          <a:p>
            <a:r>
              <a:rPr lang="en-US" sz="2000"/>
              <a:t>General consensus that the problem cannot be resolved by the CG group alone but rather collaboration with O&amp;O.</a:t>
            </a:r>
          </a:p>
          <a:p>
            <a:r>
              <a:rPr lang="en-US" sz="2000"/>
              <a:t>Biomarker harmonization for shared molecular markers is needed between</a:t>
            </a:r>
          </a:p>
          <a:p>
            <a:pPr lvl="1"/>
            <a:r>
              <a:rPr lang="en-US" sz="2000"/>
              <a:t>genomics sequencing reference labs conforming to the CG Reporting IG, &amp; </a:t>
            </a:r>
          </a:p>
          <a:p>
            <a:pPr lvl="1"/>
            <a:r>
              <a:rPr lang="en-US" sz="2000"/>
              <a:t>general reference labs with LOINC coded tests</a:t>
            </a:r>
          </a:p>
          <a:p>
            <a:r>
              <a:rPr lang="en-US" sz="2000"/>
              <a:t>Alignment from some LOINC molecular marker tests with CG is potentially computable using LOINC parts – as long as they’re consistently represented.</a:t>
            </a:r>
          </a:p>
          <a:p>
            <a:pPr lvl="1"/>
            <a:r>
              <a:rPr lang="en-US" sz="2000" b="1"/>
              <a:t>Possible Asks</a:t>
            </a:r>
            <a:r>
              <a:rPr lang="en-US" sz="2000"/>
              <a:t>:</a:t>
            </a:r>
          </a:p>
          <a:p>
            <a:pPr lvl="2"/>
            <a:r>
              <a:rPr lang="en-US" sz="2000"/>
              <a:t>add alternate codes for </a:t>
            </a:r>
          </a:p>
          <a:p>
            <a:pPr lvl="4"/>
            <a:r>
              <a:rPr lang="en-US" sz="1600"/>
              <a:t>property: </a:t>
            </a:r>
            <a:r>
              <a:rPr lang="en-US" sz="1600">
                <a:latin typeface="Courier" pitchFamily="2" charset="0"/>
              </a:rPr>
              <a:t>analyte-gene</a:t>
            </a:r>
            <a:r>
              <a:rPr lang="en-US" sz="1600"/>
              <a:t> (using HGNC code) – to align gene names</a:t>
            </a:r>
          </a:p>
          <a:p>
            <a:pPr lvl="4"/>
            <a:r>
              <a:rPr lang="en-US" sz="1600"/>
              <a:t>property: </a:t>
            </a:r>
            <a:r>
              <a:rPr lang="en-US" sz="1600">
                <a:latin typeface="Courier" pitchFamily="2" charset="0"/>
              </a:rPr>
              <a:t>analyte-suffix</a:t>
            </a:r>
            <a:r>
              <a:rPr lang="en-US" sz="1600"/>
              <a:t> (using SequenceOntology code) – to align molecular-consequence</a:t>
            </a:r>
          </a:p>
          <a:p>
            <a:pPr lvl="2"/>
            <a:r>
              <a:rPr lang="en-US" sz="2000"/>
              <a:t>support &gt; 1 gene code for fusion events</a:t>
            </a:r>
          </a:p>
          <a:p>
            <a:endParaRPr lang="en-US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979697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E284F4-81CD-C94C-9A7E-A96B2591D4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25</a:t>
            </a:fld>
            <a:endParaRPr lang="uk-U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24FBBE-D74F-294B-A5BA-8F20E9F1C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80AAEC-78CB-C946-BD70-60D3D19168F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Continuing discussion in CGWG Wednesday Q4 session if time is available.</a:t>
            </a:r>
          </a:p>
          <a:p>
            <a:r>
              <a:rPr lang="en-US"/>
              <a:t>post-WGM Outreach: </a:t>
            </a:r>
          </a:p>
          <a:p>
            <a:pPr lvl="1"/>
            <a:r>
              <a:rPr lang="en-US"/>
              <a:t>Follow-up with O&amp;O re: biomarker harmonization?</a:t>
            </a:r>
          </a:p>
          <a:p>
            <a:pPr lvl="1"/>
            <a:r>
              <a:rPr lang="en-US"/>
              <a:t>Where to capture guidance?</a:t>
            </a:r>
          </a:p>
          <a:p>
            <a:pPr lvl="2"/>
            <a:r>
              <a:rPr lang="en-US"/>
              <a:t>Could be in mCODE but really should be addressed at a higher level since it applies to multiple clinical specialties (e.g.: Cardiology)</a:t>
            </a:r>
          </a:p>
          <a:p>
            <a:pPr lvl="1"/>
            <a:r>
              <a:rPr lang="en-US"/>
              <a:t>Should requested LOINC parts changes be formally requested with the LOINC committee? </a:t>
            </a:r>
          </a:p>
        </p:txBody>
      </p:sp>
    </p:spTree>
    <p:extLst>
      <p:ext uri="{BB962C8B-B14F-4D97-AF65-F5344CB8AC3E}">
        <p14:creationId xmlns:p14="http://schemas.microsoft.com/office/powerpoint/2010/main" val="1318468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5AD57-F7E3-48DA-9474-FB62BF996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909" y="2307883"/>
            <a:ext cx="9334499" cy="707886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</a:rPr>
              <a:t>Thank You!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7D1C8FA2-3E89-4BBC-84C9-02ED78FD4AA8}"/>
              </a:ext>
            </a:extLst>
          </p:cNvPr>
          <p:cNvSpPr txBox="1">
            <a:spLocks/>
          </p:cNvSpPr>
          <p:nvPr/>
        </p:nvSpPr>
        <p:spPr>
          <a:xfrm>
            <a:off x="4330363" y="6492240"/>
            <a:ext cx="4353756" cy="215444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defPPr>
              <a:defRPr lang="en-US"/>
            </a:defPPr>
            <a:lvl1pPr>
              <a:defRPr sz="800" cap="all" baseline="0">
                <a:solidFill>
                  <a:schemeClr val="tx2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2021 THE MITRE CORPORATION. ALL RIGHTS RESERVED.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0BEBF8-8C75-5B41-BCAC-835D75A5340F}"/>
              </a:ext>
            </a:extLst>
          </p:cNvPr>
          <p:cNvSpPr txBox="1"/>
          <p:nvPr/>
        </p:nvSpPr>
        <p:spPr>
          <a:xfrm>
            <a:off x="1192695" y="4383155"/>
            <a:ext cx="4701209" cy="1222513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/>
              <a:t>HL7 Working Group Meeting</a:t>
            </a:r>
          </a:p>
          <a:p>
            <a:pPr algn="l"/>
            <a:r>
              <a:rPr lang="en-US" dirty="0"/>
              <a:t>January 19, 2022</a:t>
            </a:r>
          </a:p>
        </p:txBody>
      </p:sp>
    </p:spTree>
    <p:extLst>
      <p:ext uri="{BB962C8B-B14F-4D97-AF65-F5344CB8AC3E}">
        <p14:creationId xmlns:p14="http://schemas.microsoft.com/office/powerpoint/2010/main" val="55269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36E1F-C99F-7B43-873B-10301CE25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0" y="2812903"/>
            <a:ext cx="9334499" cy="923330"/>
          </a:xfrm>
        </p:spPr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559A81-8A36-0C4F-B33F-3CBB7329BC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7972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9787B9-2C0A-2546-8FE9-392A85B36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4</a:t>
            </a:fld>
            <a:endParaRPr lang="uk-U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830B1B-9077-F34A-8BD2-7CFED3300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Biomarker Working Definitions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2AE5F-6EF4-1B4C-A315-AF3865646F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246909"/>
            <a:ext cx="11277600" cy="5001491"/>
          </a:xfrm>
        </p:spPr>
        <p:txBody>
          <a:bodyPr/>
          <a:lstStyle/>
          <a:p>
            <a:r>
              <a:rPr lang="en-US"/>
              <a:t>A defined characteristic that is measured as an indicator of normal biological processes, pathogenic processes, or responses to an exposure or intervention, including therapeutic interventions (</a:t>
            </a:r>
            <a:r>
              <a:rPr lang="en-US">
                <a:hlinkClick r:id="rId3"/>
              </a:rPr>
              <a:t>NIH-FDA</a:t>
            </a:r>
            <a:r>
              <a:rPr lang="en-US"/>
              <a:t>)</a:t>
            </a:r>
          </a:p>
          <a:p>
            <a:r>
              <a:rPr lang="en-US" b="1">
                <a:solidFill>
                  <a:srgbClr val="0070C0"/>
                </a:solidFill>
                <a:highlight>
                  <a:srgbClr val="FFFF00"/>
                </a:highlight>
              </a:rPr>
              <a:t>A biological molecule found in blood, other body fluids, or tissues that is a sign of a normal or abnormal process, or of a condition or disease.</a:t>
            </a:r>
            <a:r>
              <a:rPr lang="en-US"/>
              <a:t> A biomarker may be used to see how well the body responds to a treatment for a disease or condition. Also called </a:t>
            </a:r>
            <a:r>
              <a:rPr lang="en-US" b="1">
                <a:solidFill>
                  <a:srgbClr val="0070C0"/>
                </a:solidFill>
                <a:highlight>
                  <a:srgbClr val="FFFF00"/>
                </a:highlight>
              </a:rPr>
              <a:t>molecular marker</a:t>
            </a:r>
            <a:r>
              <a:rPr lang="en-US"/>
              <a:t> and signature molecule. (</a:t>
            </a:r>
            <a:r>
              <a:rPr lang="en-US">
                <a:hlinkClick r:id="rId4"/>
              </a:rPr>
              <a:t>NCI</a:t>
            </a:r>
            <a:r>
              <a:rPr lang="en-US"/>
              <a:t>)</a:t>
            </a:r>
          </a:p>
          <a:p>
            <a:r>
              <a:rPr lang="en-US"/>
              <a:t>A </a:t>
            </a:r>
            <a:r>
              <a:rPr lang="en-US" b="1"/>
              <a:t>molecular marker</a:t>
            </a:r>
            <a:r>
              <a:rPr lang="en-US"/>
              <a:t> is defined as any DNA sequence which shows polymorphism and can be detected using a molecular technique (Sarawasathy &amp; Ramalingam, 2011)</a:t>
            </a:r>
          </a:p>
        </p:txBody>
      </p:sp>
    </p:spTree>
    <p:extLst>
      <p:ext uri="{BB962C8B-B14F-4D97-AF65-F5344CB8AC3E}">
        <p14:creationId xmlns:p14="http://schemas.microsoft.com/office/powerpoint/2010/main" val="1149232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B4BD21-1243-6B4D-B851-8ED658B277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5</a:t>
            </a:fld>
            <a:endParaRPr lang="uk-U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550198-AA86-A344-8D73-9770CB2F6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Biomarker – types and categories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DE2AE-2806-1F44-AC6F-5A626C3FD8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246909"/>
            <a:ext cx="4948518" cy="5001491"/>
          </a:xfrm>
        </p:spPr>
        <p:txBody>
          <a:bodyPr/>
          <a:lstStyle/>
          <a:p>
            <a:pPr marL="0" indent="0">
              <a:buNone/>
            </a:pPr>
            <a:r>
              <a:rPr lang="en-US" sz="2800" b="1">
                <a:solidFill>
                  <a:srgbClr val="005F9E"/>
                </a:solidFill>
              </a:rPr>
              <a:t>Types</a:t>
            </a:r>
            <a:r>
              <a:rPr lang="en-US" sz="2800" b="1"/>
              <a:t> </a:t>
            </a:r>
          </a:p>
          <a:p>
            <a:r>
              <a:rPr lang="en-US" b="1"/>
              <a:t>Molecular</a:t>
            </a:r>
            <a:r>
              <a:rPr lang="en-US"/>
              <a:t> – e.g.: blood glucose, gene mutations, gene expression, protein receptor levels</a:t>
            </a:r>
          </a:p>
          <a:p>
            <a:r>
              <a:rPr lang="en-US" b="1"/>
              <a:t>Histologic</a:t>
            </a:r>
            <a:r>
              <a:rPr lang="en-US"/>
              <a:t> – e.g.: Tumor histology</a:t>
            </a:r>
          </a:p>
          <a:p>
            <a:r>
              <a:rPr lang="en-US" b="1"/>
              <a:t>Radiographic </a:t>
            </a:r>
            <a:r>
              <a:rPr lang="en-US"/>
              <a:t>– e.g.: Tumor size</a:t>
            </a:r>
          </a:p>
          <a:p>
            <a:r>
              <a:rPr lang="en-US" b="1"/>
              <a:t>Physiologic</a:t>
            </a:r>
            <a:r>
              <a:rPr lang="en-US"/>
              <a:t> – e.g.: blood pressure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4ED8F1-6DBD-FE4B-8201-6EE30176C7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503" y="1877733"/>
            <a:ext cx="3392491" cy="3350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89885D-E92D-5848-9295-65E76AC81C98}"/>
              </a:ext>
            </a:extLst>
          </p:cNvPr>
          <p:cNvSpPr txBox="1"/>
          <p:nvPr/>
        </p:nvSpPr>
        <p:spPr>
          <a:xfrm>
            <a:off x="7340503" y="1246909"/>
            <a:ext cx="2552700" cy="531533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2800" b="1" dirty="0">
                <a:solidFill>
                  <a:srgbClr val="005F9E"/>
                </a:solidFill>
              </a:rPr>
              <a:t>Categories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541C87-FC6A-704C-9C7E-39F523E29113}"/>
              </a:ext>
            </a:extLst>
          </p:cNvPr>
          <p:cNvSpPr txBox="1"/>
          <p:nvPr/>
        </p:nvSpPr>
        <p:spPr>
          <a:xfrm>
            <a:off x="8051800" y="5839346"/>
            <a:ext cx="2781300" cy="35318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noAutofit/>
          </a:bodyPr>
          <a:lstStyle/>
          <a:p>
            <a:r>
              <a:rPr lang="en-US" sz="1050" i="1" dirty="0"/>
              <a:t>Source: </a:t>
            </a:r>
            <a:r>
              <a:rPr lang="en-US" sz="1050" i="1"/>
              <a:t>NIH-FDA Biomarker Working Group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val="2909994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C842B0-9711-884B-AF82-838C968CFB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6</a:t>
            </a:fld>
            <a:endParaRPr lang="uk-U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F7F1B5-8394-804D-8D95-90B59B211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692"/>
            <a:ext cx="11277600" cy="693337"/>
          </a:xfrm>
        </p:spPr>
        <p:txBody>
          <a:bodyPr/>
          <a:lstStyle/>
          <a:p>
            <a:r>
              <a:rPr lang="en-US"/>
              <a:t>”Biomarkers” are not clearly defined or delineated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161351-B3E2-3645-8257-DE23455B2D1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246909"/>
            <a:ext cx="4492752" cy="5001491"/>
          </a:xfrm>
        </p:spPr>
        <p:txBody>
          <a:bodyPr/>
          <a:lstStyle/>
          <a:p>
            <a:r>
              <a:rPr lang="en-US"/>
              <a:t>Many oncology providers only want the marker name and presence or interpretation*</a:t>
            </a:r>
          </a:p>
          <a:p>
            <a:r>
              <a:rPr lang="en-US"/>
              <a:t>They do not always want to know the variant representation or even where the test originated.</a:t>
            </a:r>
          </a:p>
          <a:p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A98A9B9-94D4-9047-9E30-2F97D167DA8A}"/>
              </a:ext>
            </a:extLst>
          </p:cNvPr>
          <p:cNvSpPr/>
          <p:nvPr/>
        </p:nvSpPr>
        <p:spPr>
          <a:xfrm>
            <a:off x="4921670" y="1344276"/>
            <a:ext cx="5294070" cy="5292194"/>
          </a:xfrm>
          <a:prstGeom prst="roundRect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254422D-55D0-3647-81AE-3C49A9538F2C}"/>
              </a:ext>
            </a:extLst>
          </p:cNvPr>
          <p:cNvSpPr/>
          <p:nvPr/>
        </p:nvSpPr>
        <p:spPr>
          <a:xfrm>
            <a:off x="7270331" y="1344276"/>
            <a:ext cx="4861966" cy="529219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2606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42CA5D-887D-7849-B102-E37B249E96B0}"/>
              </a:ext>
            </a:extLst>
          </p:cNvPr>
          <p:cNvSpPr txBox="1"/>
          <p:nvPr/>
        </p:nvSpPr>
        <p:spPr>
          <a:xfrm>
            <a:off x="8129483" y="1373134"/>
            <a:ext cx="1514008" cy="446867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400" b="1" dirty="0"/>
              <a:t>Both reference lab types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852E2E-2129-BA49-94E4-4CDC67F95C19}"/>
              </a:ext>
            </a:extLst>
          </p:cNvPr>
          <p:cNvSpPr txBox="1"/>
          <p:nvPr/>
        </p:nvSpPr>
        <p:spPr>
          <a:xfrm>
            <a:off x="10318134" y="1328158"/>
            <a:ext cx="1514008" cy="740018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400" b="1" dirty="0"/>
              <a:t>Genomic Sequencing Reference Labs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1D6C04-B68B-0A4F-BD25-0057032F84D7}"/>
              </a:ext>
            </a:extLst>
          </p:cNvPr>
          <p:cNvSpPr txBox="1"/>
          <p:nvPr/>
        </p:nvSpPr>
        <p:spPr>
          <a:xfrm>
            <a:off x="5605588" y="1344276"/>
            <a:ext cx="1514008" cy="446867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400" b="1" dirty="0"/>
              <a:t>Non-specialized Reference Labs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FC1F95-ED1E-A14E-9F2C-A22831D404CA}"/>
              </a:ext>
            </a:extLst>
          </p:cNvPr>
          <p:cNvSpPr txBox="1"/>
          <p:nvPr/>
        </p:nvSpPr>
        <p:spPr>
          <a:xfrm>
            <a:off x="4988825" y="2068176"/>
            <a:ext cx="2194624" cy="96978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sz="1200" dirty="0"/>
              <a:t>surface protein/receptor levels, gene expression, etc.</a:t>
            </a:r>
          </a:p>
          <a:p>
            <a:pPr algn="l"/>
            <a:r>
              <a:rPr lang="en-US" sz="1200" dirty="0"/>
              <a:t>* e.g.: ER, PR, PSA, AFP, PD-L1, etc.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4BF29C-49BC-684D-A4CE-7D8C227968E2}"/>
              </a:ext>
            </a:extLst>
          </p:cNvPr>
          <p:cNvSpPr txBox="1"/>
          <p:nvPr/>
        </p:nvSpPr>
        <p:spPr>
          <a:xfrm>
            <a:off x="7379624" y="3206085"/>
            <a:ext cx="2746307" cy="3281196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sz="1200" dirty="0"/>
              <a:t>genetic DNA probe tests for mutations: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78217-7: RARA gene rearrangements [Presence] in Blood or Tissue by FISH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78245-8: MYB gene deletion [Presence] in Blood or Tissue by FISH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VEGFA gene c.-1154A&gt;G [Genotype] in Blood or Tissue by Molecular genetics method Nominal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92902-6: Fetal Chromosome region 8q24 deletion [Presence] based on Plasma cell-free DNA by Sequencing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/>
              <a:t>etc...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781CC0-1B65-B74A-9D51-5813C9175693}"/>
              </a:ext>
            </a:extLst>
          </p:cNvPr>
          <p:cNvSpPr txBox="1"/>
          <p:nvPr/>
        </p:nvSpPr>
        <p:spPr>
          <a:xfrm>
            <a:off x="10254613" y="2103554"/>
            <a:ext cx="1773759" cy="1325446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sz="1200" dirty="0"/>
              <a:t>molecular markers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/>
              <a:t>Genes with Variants of unknown significance (VUS)* and benign clinical significance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76FDF3-C135-FA45-96C2-7633F59D0129}"/>
              </a:ext>
            </a:extLst>
          </p:cNvPr>
          <p:cNvSpPr txBox="1"/>
          <p:nvPr/>
        </p:nvSpPr>
        <p:spPr>
          <a:xfrm>
            <a:off x="7411423" y="1913278"/>
            <a:ext cx="1759741" cy="121447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sz="1200" dirty="0"/>
              <a:t>molecular markers: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EGFR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ALK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ROS1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BRCA1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BRCA2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etc..</a:t>
            </a:r>
          </a:p>
          <a:p>
            <a:pPr algn="l"/>
            <a:endParaRPr lang="en-US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79C21A-1102-EC44-BE81-33A07BAAC779}"/>
              </a:ext>
            </a:extLst>
          </p:cNvPr>
          <p:cNvSpPr txBox="1"/>
          <p:nvPr/>
        </p:nvSpPr>
        <p:spPr>
          <a:xfrm>
            <a:off x="5921738" y="837697"/>
            <a:ext cx="5315013" cy="473249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noAutofit/>
          </a:bodyPr>
          <a:lstStyle/>
          <a:p>
            <a:pPr algn="ctr"/>
            <a:r>
              <a:rPr lang="en-US" sz="1600" b="1" dirty="0"/>
              <a:t>Example biomarker tests offered by reference labs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**Not complete. listed for illustration only**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446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DD525A-21A8-A24E-A786-932798D9EB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44126" y="6327024"/>
            <a:ext cx="800100" cy="251853"/>
          </a:xfrm>
        </p:spPr>
        <p:txBody>
          <a:bodyPr/>
          <a:lstStyle/>
          <a:p>
            <a:fld id="{2F2F552B-1952-B44E-8CAB-5705F0ACD2E2}" type="slidenum">
              <a:rPr lang="uk-UA" smtClean="0"/>
              <a:pPr/>
              <a:t>7</a:t>
            </a:fld>
            <a:endParaRPr lang="uk-U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2A5F9-8051-B644-B514-2C6E07E0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" y="406142"/>
            <a:ext cx="11277600" cy="693337"/>
          </a:xfrm>
        </p:spPr>
        <p:txBody>
          <a:bodyPr/>
          <a:lstStyle/>
          <a:p>
            <a:r>
              <a:rPr lang="en-US"/>
              <a:t>Background</a:t>
            </a:r>
            <a:br>
              <a:rPr lang="en-US"/>
            </a:br>
            <a:r>
              <a:rPr lang="en-US" sz="2400" i="1"/>
              <a:t>Use cases, sources, and artifacts for representing biomarkers vary</a:t>
            </a:r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EC381934-30FC-9347-89B8-5A0AE07A2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084625"/>
              </p:ext>
            </p:extLst>
          </p:nvPr>
        </p:nvGraphicFramePr>
        <p:xfrm>
          <a:off x="3184636" y="1389457"/>
          <a:ext cx="2994581" cy="5090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94581">
                  <a:extLst>
                    <a:ext uri="{9D8B030D-6E8A-4147-A177-3AD203B41FA5}">
                      <a16:colId xmlns:a16="http://schemas.microsoft.com/office/drawing/2014/main" val="3647221390"/>
                    </a:ext>
                  </a:extLst>
                </a:gridCol>
              </a:tblGrid>
              <a:tr h="12627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Source Systems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156159"/>
                  </a:ext>
                </a:extLst>
              </a:tr>
              <a:tr h="126270"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Genomics sequencing labs (e.g.: Foundation Medicine, Illumina, etc.)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202792"/>
                  </a:ext>
                </a:extLst>
              </a:tr>
              <a:tr h="126270"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Reference labs with broad testing services, including genetic tests (e.g.: LabCorp, Quest, etc.)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53173"/>
                  </a:ext>
                </a:extLst>
              </a:tr>
              <a:tr h="126270"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Reference labs with specialized disease panels which combine serum prognostic markers and genomic molecular markers (e.g.: Caris)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527173"/>
                  </a:ext>
                </a:extLst>
              </a:tr>
              <a:tr h="223401"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Pathology information systems which synthesize existing tests and record biomarker results (e.g.: CoPath implementing CAP eCC)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54561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B0743BB-9C7F-A448-9F16-F8B80DC88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11049"/>
              </p:ext>
            </p:extLst>
          </p:nvPr>
        </p:nvGraphicFramePr>
        <p:xfrm>
          <a:off x="9183906" y="1380231"/>
          <a:ext cx="2801622" cy="2407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01622">
                  <a:extLst>
                    <a:ext uri="{9D8B030D-6E8A-4147-A177-3AD203B41FA5}">
                      <a16:colId xmlns:a16="http://schemas.microsoft.com/office/drawing/2014/main" val="3647221390"/>
                    </a:ext>
                  </a:extLst>
                </a:gridCol>
              </a:tblGrid>
              <a:tr h="221673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Implementation Guides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156159"/>
                  </a:ext>
                </a:extLst>
              </a:tr>
              <a:tr h="221673"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rgbClr val="195488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HL7 FHIR Genomics Reporting IG</a:t>
                      </a:r>
                      <a:endParaRPr lang="en-US" sz="1600" b="0">
                        <a:solidFill>
                          <a:srgbClr val="19548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202792"/>
                  </a:ext>
                </a:extLst>
              </a:tr>
              <a:tr h="221673"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rgbClr val="195488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HL7 FHIR mCODE IG</a:t>
                      </a:r>
                      <a:endParaRPr lang="en-US" sz="1600" b="0">
                        <a:solidFill>
                          <a:srgbClr val="19548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53173"/>
                  </a:ext>
                </a:extLst>
              </a:tr>
              <a:tr h="221673"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rgbClr val="195488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HL7 FHIR Cancer Pathology Data Sharing IG</a:t>
                      </a:r>
                      <a:endParaRPr lang="en-US" sz="1600" b="0">
                        <a:solidFill>
                          <a:srgbClr val="19548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545615"/>
                  </a:ext>
                </a:extLst>
              </a:tr>
              <a:tr h="2216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rgbClr val="195488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HL7v2.5.1 Lab Results Interface (LRI)</a:t>
                      </a:r>
                      <a:endParaRPr lang="en-US" sz="1600" b="0">
                        <a:solidFill>
                          <a:srgbClr val="19548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425916"/>
                  </a:ext>
                </a:extLst>
              </a:tr>
            </a:tbl>
          </a:graphicData>
        </a:graphic>
      </p:graphicFrame>
      <p:graphicFrame>
        <p:nvGraphicFramePr>
          <p:cNvPr id="11" name="Table 9">
            <a:extLst>
              <a:ext uri="{FF2B5EF4-FFF2-40B4-BE49-F238E27FC236}">
                <a16:creationId xmlns:a16="http://schemas.microsoft.com/office/drawing/2014/main" id="{A6602069-B48C-254C-B0B5-D389D84AA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568346"/>
              </p:ext>
            </p:extLst>
          </p:nvPr>
        </p:nvGraphicFramePr>
        <p:xfrm>
          <a:off x="149806" y="1389457"/>
          <a:ext cx="2832102" cy="265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32102">
                  <a:extLst>
                    <a:ext uri="{9D8B030D-6E8A-4147-A177-3AD203B41FA5}">
                      <a16:colId xmlns:a16="http://schemas.microsoft.com/office/drawing/2014/main" val="36472213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Use Cases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156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Diagnostic Report Exchange (detailed)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202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Pathology Report Cancer Registry Reporting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(CAP eCC)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531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Provider EHR-based “biomarker” exchange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5456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Trials Matching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078238"/>
                  </a:ext>
                </a:extLst>
              </a:tr>
            </a:tbl>
          </a:graphicData>
        </a:graphic>
      </p:graphicFrame>
      <p:graphicFrame>
        <p:nvGraphicFramePr>
          <p:cNvPr id="12" name="Table 9">
            <a:extLst>
              <a:ext uri="{FF2B5EF4-FFF2-40B4-BE49-F238E27FC236}">
                <a16:creationId xmlns:a16="http://schemas.microsoft.com/office/drawing/2014/main" id="{E9F27CD0-C93B-F64A-B926-C07D618A8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028767"/>
              </p:ext>
            </p:extLst>
          </p:nvPr>
        </p:nvGraphicFramePr>
        <p:xfrm>
          <a:off x="6381946" y="1380231"/>
          <a:ext cx="2599441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441">
                  <a:extLst>
                    <a:ext uri="{9D8B030D-6E8A-4147-A177-3AD203B41FA5}">
                      <a16:colId xmlns:a16="http://schemas.microsoft.com/office/drawing/2014/main" val="3647221390"/>
                    </a:ext>
                  </a:extLst>
                </a:gridCol>
              </a:tblGrid>
              <a:tr h="12627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Source Artifacts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156159"/>
                  </a:ext>
                </a:extLst>
              </a:tr>
              <a:tr h="126270"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HL7v2 messages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202792"/>
                  </a:ext>
                </a:extLst>
              </a:tr>
              <a:tr h="126270"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CAP eCC forms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53173"/>
                  </a:ext>
                </a:extLst>
              </a:tr>
              <a:tr h="223401"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Genomics Report PDFs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545615"/>
                  </a:ext>
                </a:extLst>
              </a:tr>
              <a:tr h="223401"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Proprietary genomics reference lab messages (e.g.: Foundation Medicine XML)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515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089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090077-B361-2F4A-BD2A-80AA49489A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8</a:t>
            </a:fld>
            <a:endParaRPr lang="uk-U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6596E4-5162-5D4B-AB04-655B69223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2931"/>
            <a:ext cx="11277600" cy="693337"/>
          </a:xfrm>
        </p:spPr>
        <p:txBody>
          <a:bodyPr/>
          <a:lstStyle/>
          <a:p>
            <a:r>
              <a:rPr lang="en-US"/>
              <a:t>Background (cont’d)</a:t>
            </a:r>
            <a:br>
              <a:rPr lang="en-US"/>
            </a:br>
            <a:r>
              <a:rPr lang="en-US" sz="2800" b="0"/>
              <a:t>mCODE’s current handling of biomarkers</a:t>
            </a:r>
            <a:endParaRPr lang="en-US" b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5BE33-14E4-8445-B706-F4E9C727C0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414020"/>
            <a:ext cx="4322190" cy="4336331"/>
          </a:xfrm>
        </p:spPr>
        <p:txBody>
          <a:bodyPr/>
          <a:lstStyle/>
          <a:p>
            <a:r>
              <a:rPr lang="en-US" sz="1800"/>
              <a:t>mCODE created 2 separate profiles to separate the different types of labs so as to reduce the complexity of a genomics test with other tests that are non-genomic.</a:t>
            </a:r>
          </a:p>
          <a:p>
            <a:r>
              <a:rPr lang="en-US" sz="1800"/>
              <a:t>Some biomarkers are simple gene expression tests and others single gene mutation tests that do not include the details of a genomic sequencing test.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83D21D-30D2-494B-935B-D572F4B828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042" y="1312280"/>
            <a:ext cx="6445758" cy="493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81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B69AA3-03A2-4447-812D-A833D1FD7A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9</a:t>
            </a:fld>
            <a:endParaRPr lang="uk-U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6BAE5F-CEB1-E840-A877-37A39543E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40" y="118867"/>
            <a:ext cx="11277600" cy="693337"/>
          </a:xfrm>
        </p:spPr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62265-2270-2D4B-9AE4-99B500619F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119" y="841365"/>
            <a:ext cx="5887891" cy="5645915"/>
          </a:xfrm>
        </p:spPr>
        <p:txBody>
          <a:bodyPr>
            <a:noAutofit/>
          </a:bodyPr>
          <a:lstStyle/>
          <a:p>
            <a:pPr lvl="1"/>
            <a:r>
              <a:rPr lang="en-US" sz="1400" b="0"/>
              <a:t>Some mCODE stakeholders (VUMC, OSU, CAP, Pfizer) find that:</a:t>
            </a:r>
          </a:p>
          <a:p>
            <a:pPr lvl="2"/>
            <a:r>
              <a:rPr lang="en-US" sz="1400" b="0"/>
              <a:t>mCODE’s genomic elements (i.e.: CG Reporting IG) are too complex for implementation</a:t>
            </a:r>
          </a:p>
          <a:p>
            <a:pPr lvl="2"/>
            <a:r>
              <a:rPr lang="en-US" sz="1400"/>
              <a:t>Use Cases needing simplification: </a:t>
            </a:r>
          </a:p>
          <a:p>
            <a:pPr marL="803275" lvl="3" indent="-457200">
              <a:buFont typeface="+mj-lt"/>
              <a:buAutoNum type="arabicPeriod"/>
            </a:pPr>
            <a:r>
              <a:rPr lang="en-US" sz="1400" b="1"/>
              <a:t>EHR to EHR</a:t>
            </a:r>
            <a:r>
              <a:rPr lang="en-US" sz="1400" b="0"/>
              <a:t> </a:t>
            </a:r>
          </a:p>
          <a:p>
            <a:pPr marL="1381125" lvl="4" indent="-187325"/>
            <a:r>
              <a:rPr lang="en-US" sz="1400" b="0"/>
              <a:t>stakeholder: providers; </a:t>
            </a:r>
          </a:p>
          <a:p>
            <a:pPr marL="1381125" lvl="4" indent="-187325"/>
            <a:r>
              <a:rPr lang="en-US" sz="1400" b="0"/>
              <a:t>only needs a very minimal set of observations for treatment decisions </a:t>
            </a:r>
          </a:p>
          <a:p>
            <a:pPr marL="803275" lvl="3" indent="-457200">
              <a:buFont typeface="+mj-lt"/>
              <a:buAutoNum type="arabicPeriod"/>
            </a:pPr>
            <a:r>
              <a:rPr lang="en-US" sz="1400" b="1"/>
              <a:t>Pathology reporting to Cancer Registries, or to EHRs</a:t>
            </a:r>
            <a:r>
              <a:rPr lang="en-US" sz="1400"/>
              <a:t>: </a:t>
            </a:r>
          </a:p>
          <a:p>
            <a:pPr marL="1381125" lvl="4" indent="-187325"/>
            <a:r>
              <a:rPr lang="en-US" sz="1400"/>
              <a:t>CAP eCC biomarker templates </a:t>
            </a:r>
            <a:endParaRPr lang="en-US" sz="1400" b="0"/>
          </a:p>
          <a:p>
            <a:pPr lvl="2"/>
            <a:r>
              <a:rPr lang="en-US" sz="1400" b="1"/>
              <a:t>Stakeholder Feedback:</a:t>
            </a:r>
            <a:r>
              <a:rPr lang="en-US" sz="1400"/>
              <a:t> Simplify biomarkers to </a:t>
            </a:r>
          </a:p>
          <a:p>
            <a:pPr lvl="3"/>
            <a:r>
              <a:rPr lang="en-US" sz="1400"/>
              <a:t>treat tumor markers and genetic variants under one bigger umbrella for “</a:t>
            </a:r>
            <a:r>
              <a:rPr lang="en-US" sz="1400" b="1"/>
              <a:t>Biomarkers</a:t>
            </a:r>
            <a:r>
              <a:rPr lang="en-US" sz="1400"/>
              <a:t>”</a:t>
            </a:r>
          </a:p>
          <a:p>
            <a:pPr lvl="3"/>
            <a:r>
              <a:rPr lang="en-US" sz="1400"/>
              <a:t>remove must-support requirements for detailed data elements which are not relevant to the oncologist/patient care workflow.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C3095C73-0E42-4545-A8FD-CCF083DB4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505301"/>
              </p:ext>
            </p:extLst>
          </p:nvPr>
        </p:nvGraphicFramePr>
        <p:xfrm>
          <a:off x="7901900" y="4834232"/>
          <a:ext cx="276352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760">
                  <a:extLst>
                    <a:ext uri="{9D8B030D-6E8A-4147-A177-3AD203B41FA5}">
                      <a16:colId xmlns:a16="http://schemas.microsoft.com/office/drawing/2014/main" val="3647221390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9761099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2"/>
                          </a:solidFill>
                        </a:rPr>
                        <a:t>Biomarker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2"/>
                          </a:solidFill>
                        </a:rPr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156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tumor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202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DNA mutation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531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KIT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5456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mutated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051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interpretation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pathogenic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282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reference() 0..*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Variant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297743"/>
                  </a:ext>
                </a:extLst>
              </a:tr>
            </a:tbl>
          </a:graphicData>
        </a:graphic>
      </p:graphicFrame>
      <p:sp>
        <p:nvSpPr>
          <p:cNvPr id="10" name="Right Arrow 9">
            <a:extLst>
              <a:ext uri="{FF2B5EF4-FFF2-40B4-BE49-F238E27FC236}">
                <a16:creationId xmlns:a16="http://schemas.microsoft.com/office/drawing/2014/main" id="{EB28F022-1C5E-AE49-9C41-0AC3F56DFED1}"/>
              </a:ext>
            </a:extLst>
          </p:cNvPr>
          <p:cNvSpPr/>
          <p:nvPr/>
        </p:nvSpPr>
        <p:spPr>
          <a:xfrm rot="5400000">
            <a:off x="9092303" y="4284375"/>
            <a:ext cx="382714" cy="608642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D0AAD8-C704-4046-B9D2-C86566B789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903" y="178606"/>
            <a:ext cx="5399057" cy="413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98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rgbClr val="FFFFFF"/>
      </a:dk1>
      <a:lt1>
        <a:srgbClr val="0B2338"/>
      </a:lt1>
      <a:dk2>
        <a:srgbClr val="FFFFFF"/>
      </a:dk2>
      <a:lt2>
        <a:srgbClr val="0B2338"/>
      </a:lt2>
      <a:accent1>
        <a:srgbClr val="005B93"/>
      </a:accent1>
      <a:accent2>
        <a:srgbClr val="FFF601"/>
      </a:accent2>
      <a:accent3>
        <a:srgbClr val="87DEFF"/>
      </a:accent3>
      <a:accent4>
        <a:srgbClr val="7E8284"/>
      </a:accent4>
      <a:accent5>
        <a:srgbClr val="F7901E"/>
      </a:accent5>
      <a:accent6>
        <a:srgbClr val="C1CD23"/>
      </a:accent6>
      <a:hlink>
        <a:srgbClr val="25ACFF"/>
      </a:hlink>
      <a:folHlink>
        <a:srgbClr val="8E78D6"/>
      </a:folHlink>
    </a:clrScheme>
    <a:fontScheme name="MITRE_2020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 sz="1400">
            <a:solidFill>
              <a:schemeClr val="tx1">
                <a:lumMod val="90000"/>
                <a:lumOff val="10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ln>
          <a:noFill/>
        </a:ln>
      </a:spPr>
      <a:bodyPr vert="horz" wrap="square" lIns="91440" tIns="45720" rIns="91440" bIns="45720" rtlCol="0">
        <a:no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AC6D2F3E-E161-4910-98F4-B2742309E0B3}" vid="{25D58135-F9D5-4245-AB02-CED73E51E985}"/>
    </a:ext>
  </a:extLst>
</a:theme>
</file>

<file path=ppt/theme/theme2.xml><?xml version="1.0" encoding="utf-8"?>
<a:theme xmlns:a="http://schemas.openxmlformats.org/drawingml/2006/main" name="3_Office Theme">
  <a:themeElements>
    <a:clrScheme name="Custom 7">
      <a:dk1>
        <a:srgbClr val="FFFFFF"/>
      </a:dk1>
      <a:lt1>
        <a:srgbClr val="0B2338"/>
      </a:lt1>
      <a:dk2>
        <a:srgbClr val="FFFFFF"/>
      </a:dk2>
      <a:lt2>
        <a:srgbClr val="0B2338"/>
      </a:lt2>
      <a:accent1>
        <a:srgbClr val="005B93"/>
      </a:accent1>
      <a:accent2>
        <a:srgbClr val="FFF601"/>
      </a:accent2>
      <a:accent3>
        <a:srgbClr val="87DEFF"/>
      </a:accent3>
      <a:accent4>
        <a:srgbClr val="7E8284"/>
      </a:accent4>
      <a:accent5>
        <a:srgbClr val="F7901E"/>
      </a:accent5>
      <a:accent6>
        <a:srgbClr val="C1CD23"/>
      </a:accent6>
      <a:hlink>
        <a:srgbClr val="25ACFF"/>
      </a:hlink>
      <a:folHlink>
        <a:srgbClr val="8E78D6"/>
      </a:folHlink>
    </a:clrScheme>
    <a:fontScheme name="MITRE_2020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ln>
          <a:noFill/>
        </a:ln>
      </a:spPr>
      <a:bodyPr vert="horz" wrap="square" lIns="91440" tIns="45720" rIns="91440" bIns="4572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D42081C6-DCB9-C946-97DD-1F50A14AA8F6}" vid="{3896229F-9E5C-FC4B-82DF-4DD38E63E63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786FA22E674442BEC5B6AEA10BC10A" ma:contentTypeVersion="9" ma:contentTypeDescription="Create a new document." ma:contentTypeScope="" ma:versionID="58fc78cccde39e1241a0880d07785020">
  <xsd:schema xmlns:xsd="http://www.w3.org/2001/XMLSchema" xmlns:xs="http://www.w3.org/2001/XMLSchema" xmlns:p="http://schemas.microsoft.com/office/2006/metadata/properties" xmlns:ns2="2290982c-86d3-4b4b-b5e5-03a62df223ef" xmlns:ns3="35303e63-f9a6-463c-9479-6e8ba7dc682c" targetNamespace="http://schemas.microsoft.com/office/2006/metadata/properties" ma:root="true" ma:fieldsID="e7db9b3635ed16e5a94a9286ebfbf823" ns2:_="" ns3:_="">
    <xsd:import namespace="2290982c-86d3-4b4b-b5e5-03a62df223ef"/>
    <xsd:import namespace="35303e63-f9a6-463c-9479-6e8ba7dc68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90982c-86d3-4b4b-b5e5-03a62df223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303e63-f9a6-463c-9479-6e8ba7dc682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24981B-002C-4E42-92CB-C2C129EAEE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90982c-86d3-4b4b-b5e5-03a62df223ef"/>
    <ds:schemaRef ds:uri="35303e63-f9a6-463c-9479-6e8ba7dc68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50FCDD-08B1-48D8-BB50-7A17E590A5EE}">
  <ds:schemaRefs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35303e63-f9a6-463c-9479-6e8ba7dc682c"/>
    <ds:schemaRef ds:uri="2290982c-86d3-4b4b-b5e5-03a62df223e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16BA5C9-2D71-4B86-AE8A-8C0D9BC5FB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59464</TotalTime>
  <Words>2262</Words>
  <Application>Microsoft Macintosh PowerPoint</Application>
  <PresentationFormat>Widescreen</PresentationFormat>
  <Paragraphs>325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.AppleSystemUIFont</vt:lpstr>
      <vt:lpstr>Arial</vt:lpstr>
      <vt:lpstr>Arial Regular</vt:lpstr>
      <vt:lpstr>Calibri</vt:lpstr>
      <vt:lpstr>Courier</vt:lpstr>
      <vt:lpstr>Courier New</vt:lpstr>
      <vt:lpstr>System Font Regular</vt:lpstr>
      <vt:lpstr>Tahoma</vt:lpstr>
      <vt:lpstr>Wingdings</vt:lpstr>
      <vt:lpstr>Office Theme</vt:lpstr>
      <vt:lpstr>3_Office Theme</vt:lpstr>
      <vt:lpstr>Biomarker Harmonization  HL7 Working Group Meeting, January 2022 Joint O&amp;O/CG Wednesday Q3 Discussion</vt:lpstr>
      <vt:lpstr>Identifying Need and Goals</vt:lpstr>
      <vt:lpstr>Background</vt:lpstr>
      <vt:lpstr>Biomarker Working Definitions</vt:lpstr>
      <vt:lpstr>Biomarker – types and categories</vt:lpstr>
      <vt:lpstr>”Biomarkers” are not clearly defined or delineated</vt:lpstr>
      <vt:lpstr>Background Use cases, sources, and artifacts for representing biomarkers vary</vt:lpstr>
      <vt:lpstr>Background (cont’d) mCODE’s current handling of biomarkers</vt:lpstr>
      <vt:lpstr>Background</vt:lpstr>
      <vt:lpstr>Where a biomarker simplification is found and why it is needed</vt:lpstr>
      <vt:lpstr>Where biomarker simplification is also found  Clinical Trials matching</vt:lpstr>
      <vt:lpstr>Analysis / Observations</vt:lpstr>
      <vt:lpstr>Group Notes</vt:lpstr>
      <vt:lpstr>Analysis Approach</vt:lpstr>
      <vt:lpstr>Example Biomarker Lab Result – Germline Mutation</vt:lpstr>
      <vt:lpstr>Example Biomarker Lab Panel – Somatic Mutation</vt:lpstr>
      <vt:lpstr>Example Biomarker Lab Result – Somatic Mutation</vt:lpstr>
      <vt:lpstr>Another example: Cancer Gene Panel</vt:lpstr>
      <vt:lpstr>Mapping Pattern – Link to Genomics Reports</vt:lpstr>
      <vt:lpstr>Pattern: Gene Fusion **PRELIMINARY**</vt:lpstr>
      <vt:lpstr>Possible link through analyte-gene property?</vt:lpstr>
      <vt:lpstr>Outlier - gene fusion in LOINC</vt:lpstr>
      <vt:lpstr>Next Steps</vt:lpstr>
      <vt:lpstr>Summary / Asks</vt:lpstr>
      <vt:lpstr>Next Steps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Public Health and Advancing Therapeutic Innovation Through Standardized Data</dc:title>
  <dc:subject/>
  <dc:creator>Ng, Nicole</dc:creator>
  <cp:keywords/>
  <dc:description/>
  <cp:lastModifiedBy>May Terry</cp:lastModifiedBy>
  <cp:revision>235</cp:revision>
  <dcterms:created xsi:type="dcterms:W3CDTF">2020-02-14T03:28:38Z</dcterms:created>
  <dcterms:modified xsi:type="dcterms:W3CDTF">2022-01-19T23:05:37Z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0x0101007D786FA22E674442BEC5B6AEA10BC10A</vt:lpwstr>
  </property>
</Properties>
</file>