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4"/>
  </p:notesMasterIdLst>
  <p:handoutMasterIdLst>
    <p:handoutMasterId r:id="rId25"/>
  </p:handoutMasterIdLst>
  <p:sldIdLst>
    <p:sldId id="283" r:id="rId5"/>
    <p:sldId id="2134806066" r:id="rId6"/>
    <p:sldId id="2134806054" r:id="rId7"/>
    <p:sldId id="2134806065" r:id="rId8"/>
    <p:sldId id="2134806057" r:id="rId9"/>
    <p:sldId id="2134806058" r:id="rId10"/>
    <p:sldId id="2134806017" r:id="rId11"/>
    <p:sldId id="2134806016" r:id="rId12"/>
    <p:sldId id="2134806048" r:id="rId13"/>
    <p:sldId id="301" r:id="rId14"/>
    <p:sldId id="2134806061" r:id="rId15"/>
    <p:sldId id="2134806067" r:id="rId16"/>
    <p:sldId id="2134806063" r:id="rId17"/>
    <p:sldId id="2134806062" r:id="rId18"/>
    <p:sldId id="2134806064" r:id="rId19"/>
    <p:sldId id="2134806055" r:id="rId20"/>
    <p:sldId id="2134806015" r:id="rId21"/>
    <p:sldId id="2134806049" r:id="rId22"/>
    <p:sldId id="2134806050" r:id="rId23"/>
  </p:sldIdLst>
  <p:sldSz cx="12192000" cy="6858000"/>
  <p:notesSz cx="6742113" cy="9872663"/>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6F9FB"/>
    <a:srgbClr val="184786"/>
    <a:srgbClr val="EC2227"/>
    <a:srgbClr val="FBA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31D73-F0A3-4AA0-A8E0-F23A134629BD}" v="88" dt="2021-05-11T13:46:55.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092" autoAdjust="0"/>
  </p:normalViewPr>
  <p:slideViewPr>
    <p:cSldViewPr snapToGrid="0">
      <p:cViewPr varScale="1">
        <p:scale>
          <a:sx n="82" d="100"/>
          <a:sy n="82" d="100"/>
        </p:scale>
        <p:origin x="643" y="91"/>
      </p:cViewPr>
      <p:guideLst/>
    </p:cSldViewPr>
  </p:slideViewPr>
  <p:notesTextViewPr>
    <p:cViewPr>
      <p:scale>
        <a:sx n="1" d="1"/>
        <a:sy n="1" d="1"/>
      </p:scale>
      <p:origin x="0" y="0"/>
    </p:cViewPr>
  </p:notesTextViewPr>
  <p:sorterViewPr>
    <p:cViewPr>
      <p:scale>
        <a:sx n="132" d="100"/>
        <a:sy n="132" d="100"/>
      </p:scale>
      <p:origin x="0" y="-27594"/>
    </p:cViewPr>
  </p:sorterViewPr>
  <p:notesViewPr>
    <p:cSldViewPr snapToGrid="0">
      <p:cViewPr varScale="1">
        <p:scale>
          <a:sx n="80" d="100"/>
          <a:sy n="80" d="100"/>
        </p:scale>
        <p:origin x="391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on, Gideon (Scott)" userId="fc4906be-b8f0-4144-adc8-18cd85e9605e" providerId="ADAL" clId="{6BD31D73-F0A3-4AA0-A8E0-F23A134629BD}"/>
    <pc:docChg chg="undo custSel addSld delSld modSld">
      <pc:chgData name="Gordon, Gideon (Scott)" userId="fc4906be-b8f0-4144-adc8-18cd85e9605e" providerId="ADAL" clId="{6BD31D73-F0A3-4AA0-A8E0-F23A134629BD}" dt="2021-05-17T16:33:28.160" v="3841" actId="313"/>
      <pc:docMkLst>
        <pc:docMk/>
      </pc:docMkLst>
      <pc:sldChg chg="modSp">
        <pc:chgData name="Gordon, Gideon (Scott)" userId="fc4906be-b8f0-4144-adc8-18cd85e9605e" providerId="ADAL" clId="{6BD31D73-F0A3-4AA0-A8E0-F23A134629BD}" dt="2021-05-17T16:29:11.683" v="3538" actId="20577"/>
        <pc:sldMkLst>
          <pc:docMk/>
          <pc:sldMk cId="1921173482" sldId="283"/>
        </pc:sldMkLst>
        <pc:spChg chg="mod">
          <ac:chgData name="Gordon, Gideon (Scott)" userId="fc4906be-b8f0-4144-adc8-18cd85e9605e" providerId="ADAL" clId="{6BD31D73-F0A3-4AA0-A8E0-F23A134629BD}" dt="2021-05-17T16:29:11.683" v="3538" actId="20577"/>
          <ac:spMkLst>
            <pc:docMk/>
            <pc:sldMk cId="1921173482" sldId="283"/>
            <ac:spMk id="3" creationId="{7B15A937-4578-49B8-9994-2B464066F737}"/>
          </ac:spMkLst>
        </pc:spChg>
        <pc:spChg chg="mod">
          <ac:chgData name="Gordon, Gideon (Scott)" userId="fc4906be-b8f0-4144-adc8-18cd85e9605e" providerId="ADAL" clId="{6BD31D73-F0A3-4AA0-A8E0-F23A134629BD}" dt="2021-05-17T16:29:04.465" v="3533" actId="20577"/>
          <ac:spMkLst>
            <pc:docMk/>
            <pc:sldMk cId="1921173482" sldId="283"/>
            <ac:spMk id="4" creationId="{91692A08-C39B-43BE-BF01-4CAC5FFA4F34}"/>
          </ac:spMkLst>
        </pc:spChg>
      </pc:sldChg>
      <pc:sldChg chg="addSp delSp modSp addAnim delAnim">
        <pc:chgData name="Gordon, Gideon (Scott)" userId="fc4906be-b8f0-4144-adc8-18cd85e9605e" providerId="ADAL" clId="{6BD31D73-F0A3-4AA0-A8E0-F23A134629BD}" dt="2021-05-11T12:13:43.238" v="435" actId="1076"/>
        <pc:sldMkLst>
          <pc:docMk/>
          <pc:sldMk cId="1644104263" sldId="301"/>
        </pc:sldMkLst>
        <pc:spChg chg="mod">
          <ac:chgData name="Gordon, Gideon (Scott)" userId="fc4906be-b8f0-4144-adc8-18cd85e9605e" providerId="ADAL" clId="{6BD31D73-F0A3-4AA0-A8E0-F23A134629BD}" dt="2021-05-11T12:13:38.098" v="434" actId="1076"/>
          <ac:spMkLst>
            <pc:docMk/>
            <pc:sldMk cId="1644104263" sldId="301"/>
            <ac:spMk id="4" creationId="{924DBF5F-7CEB-4303-9BFD-42E37064CEBB}"/>
          </ac:spMkLst>
        </pc:spChg>
        <pc:spChg chg="add del mod">
          <ac:chgData name="Gordon, Gideon (Scott)" userId="fc4906be-b8f0-4144-adc8-18cd85e9605e" providerId="ADAL" clId="{6BD31D73-F0A3-4AA0-A8E0-F23A134629BD}" dt="2021-05-11T12:13:43.238" v="435" actId="1076"/>
          <ac:spMkLst>
            <pc:docMk/>
            <pc:sldMk cId="1644104263" sldId="301"/>
            <ac:spMk id="6" creationId="{385FB20B-29DE-4C2E-8E8C-900D03080755}"/>
          </ac:spMkLst>
        </pc:spChg>
      </pc:sldChg>
      <pc:sldChg chg="del">
        <pc:chgData name="Gordon, Gideon (Scott)" userId="fc4906be-b8f0-4144-adc8-18cd85e9605e" providerId="ADAL" clId="{6BD31D73-F0A3-4AA0-A8E0-F23A134629BD}" dt="2021-05-11T12:17:34.771" v="538" actId="2696"/>
        <pc:sldMkLst>
          <pc:docMk/>
          <pc:sldMk cId="2361012183" sldId="302"/>
        </pc:sldMkLst>
      </pc:sldChg>
      <pc:sldChg chg="del">
        <pc:chgData name="Gordon, Gideon (Scott)" userId="fc4906be-b8f0-4144-adc8-18cd85e9605e" providerId="ADAL" clId="{6BD31D73-F0A3-4AA0-A8E0-F23A134629BD}" dt="2021-05-11T12:38:47.516" v="2258" actId="2696"/>
        <pc:sldMkLst>
          <pc:docMk/>
          <pc:sldMk cId="2313313451" sldId="389"/>
        </pc:sldMkLst>
      </pc:sldChg>
      <pc:sldChg chg="modSp">
        <pc:chgData name="Gordon, Gideon (Scott)" userId="fc4906be-b8f0-4144-adc8-18cd85e9605e" providerId="ADAL" clId="{6BD31D73-F0A3-4AA0-A8E0-F23A134629BD}" dt="2021-05-17T16:33:28.160" v="3841" actId="313"/>
        <pc:sldMkLst>
          <pc:docMk/>
          <pc:sldMk cId="2145930493" sldId="2134806017"/>
        </pc:sldMkLst>
        <pc:spChg chg="mod">
          <ac:chgData name="Gordon, Gideon (Scott)" userId="fc4906be-b8f0-4144-adc8-18cd85e9605e" providerId="ADAL" clId="{6BD31D73-F0A3-4AA0-A8E0-F23A134629BD}" dt="2021-05-17T16:33:28.160" v="3841" actId="313"/>
          <ac:spMkLst>
            <pc:docMk/>
            <pc:sldMk cId="2145930493" sldId="2134806017"/>
            <ac:spMk id="6" creationId="{DC6066AF-9F67-41C0-91E0-7B91AF54A1EF}"/>
          </ac:spMkLst>
        </pc:spChg>
      </pc:sldChg>
      <pc:sldChg chg="del">
        <pc:chgData name="Gordon, Gideon (Scott)" userId="fc4906be-b8f0-4144-adc8-18cd85e9605e" providerId="ADAL" clId="{6BD31D73-F0A3-4AA0-A8E0-F23A134629BD}" dt="2021-05-11T12:14:33.328" v="439" actId="2696"/>
        <pc:sldMkLst>
          <pc:docMk/>
          <pc:sldMk cId="1665018294" sldId="2134806051"/>
        </pc:sldMkLst>
      </pc:sldChg>
      <pc:sldChg chg="del">
        <pc:chgData name="Gordon, Gideon (Scott)" userId="fc4906be-b8f0-4144-adc8-18cd85e9605e" providerId="ADAL" clId="{6BD31D73-F0A3-4AA0-A8E0-F23A134629BD}" dt="2021-05-11T12:14:33.237" v="436" actId="2696"/>
        <pc:sldMkLst>
          <pc:docMk/>
          <pc:sldMk cId="774659851" sldId="2134806052"/>
        </pc:sldMkLst>
      </pc:sldChg>
      <pc:sldChg chg="del">
        <pc:chgData name="Gordon, Gideon (Scott)" userId="fc4906be-b8f0-4144-adc8-18cd85e9605e" providerId="ADAL" clId="{6BD31D73-F0A3-4AA0-A8E0-F23A134629BD}" dt="2021-05-11T12:14:33.290" v="437" actId="2696"/>
        <pc:sldMkLst>
          <pc:docMk/>
          <pc:sldMk cId="2770510944" sldId="2134806053"/>
        </pc:sldMkLst>
      </pc:sldChg>
      <pc:sldChg chg="del">
        <pc:chgData name="Gordon, Gideon (Scott)" userId="fc4906be-b8f0-4144-adc8-18cd85e9605e" providerId="ADAL" clId="{6BD31D73-F0A3-4AA0-A8E0-F23A134629BD}" dt="2021-05-11T12:14:33.321" v="438" actId="2696"/>
        <pc:sldMkLst>
          <pc:docMk/>
          <pc:sldMk cId="609013062" sldId="2134806056"/>
        </pc:sldMkLst>
      </pc:sldChg>
      <pc:sldChg chg="modSp">
        <pc:chgData name="Gordon, Gideon (Scott)" userId="fc4906be-b8f0-4144-adc8-18cd85e9605e" providerId="ADAL" clId="{6BD31D73-F0A3-4AA0-A8E0-F23A134629BD}" dt="2021-05-17T16:30:34.350" v="3557" actId="313"/>
        <pc:sldMkLst>
          <pc:docMk/>
          <pc:sldMk cId="57968832" sldId="2134806057"/>
        </pc:sldMkLst>
        <pc:spChg chg="mod">
          <ac:chgData name="Gordon, Gideon (Scott)" userId="fc4906be-b8f0-4144-adc8-18cd85e9605e" providerId="ADAL" clId="{6BD31D73-F0A3-4AA0-A8E0-F23A134629BD}" dt="2021-05-17T16:30:34.350" v="3557" actId="313"/>
          <ac:spMkLst>
            <pc:docMk/>
            <pc:sldMk cId="57968832" sldId="2134806057"/>
            <ac:spMk id="7" creationId="{D42E42BC-004F-477B-968F-E130CF112E14}"/>
          </ac:spMkLst>
        </pc:spChg>
      </pc:sldChg>
      <pc:sldChg chg="modSp">
        <pc:chgData name="Gordon, Gideon (Scott)" userId="fc4906be-b8f0-4144-adc8-18cd85e9605e" providerId="ADAL" clId="{6BD31D73-F0A3-4AA0-A8E0-F23A134629BD}" dt="2021-05-17T16:32:53.322" v="3786" actId="20577"/>
        <pc:sldMkLst>
          <pc:docMk/>
          <pc:sldMk cId="1651141943" sldId="2134806058"/>
        </pc:sldMkLst>
        <pc:spChg chg="mod">
          <ac:chgData name="Gordon, Gideon (Scott)" userId="fc4906be-b8f0-4144-adc8-18cd85e9605e" providerId="ADAL" clId="{6BD31D73-F0A3-4AA0-A8E0-F23A134629BD}" dt="2021-05-17T16:32:00.166" v="3664" actId="20577"/>
          <ac:spMkLst>
            <pc:docMk/>
            <pc:sldMk cId="1651141943" sldId="2134806058"/>
            <ac:spMk id="3" creationId="{C8332313-344D-4CB3-AB02-F7092A25A41A}"/>
          </ac:spMkLst>
        </pc:spChg>
        <pc:spChg chg="mod">
          <ac:chgData name="Gordon, Gideon (Scott)" userId="fc4906be-b8f0-4144-adc8-18cd85e9605e" providerId="ADAL" clId="{6BD31D73-F0A3-4AA0-A8E0-F23A134629BD}" dt="2021-05-17T16:32:53.322" v="3786" actId="20577"/>
          <ac:spMkLst>
            <pc:docMk/>
            <pc:sldMk cId="1651141943" sldId="2134806058"/>
            <ac:spMk id="14" creationId="{17712B77-1D45-4620-A2C9-B343F1453DDD}"/>
          </ac:spMkLst>
        </pc:spChg>
        <pc:spChg chg="mod">
          <ac:chgData name="Gordon, Gideon (Scott)" userId="fc4906be-b8f0-4144-adc8-18cd85e9605e" providerId="ADAL" clId="{6BD31D73-F0A3-4AA0-A8E0-F23A134629BD}" dt="2021-05-17T16:32:35.097" v="3741" actId="14100"/>
          <ac:spMkLst>
            <pc:docMk/>
            <pc:sldMk cId="1651141943" sldId="2134806058"/>
            <ac:spMk id="28" creationId="{5FC6A777-E12F-4364-9CB4-5BCD03876C48}"/>
          </ac:spMkLst>
        </pc:spChg>
      </pc:sldChg>
      <pc:sldChg chg="modSp add">
        <pc:chgData name="Gordon, Gideon (Scott)" userId="fc4906be-b8f0-4144-adc8-18cd85e9605e" providerId="ADAL" clId="{6BD31D73-F0A3-4AA0-A8E0-F23A134629BD}" dt="2021-05-11T12:17:14.820" v="537" actId="20577"/>
        <pc:sldMkLst>
          <pc:docMk/>
          <pc:sldMk cId="3605045886" sldId="2134806061"/>
        </pc:sldMkLst>
        <pc:spChg chg="mod">
          <ac:chgData name="Gordon, Gideon (Scott)" userId="fc4906be-b8f0-4144-adc8-18cd85e9605e" providerId="ADAL" clId="{6BD31D73-F0A3-4AA0-A8E0-F23A134629BD}" dt="2021-05-11T12:17:14.820" v="537" actId="20577"/>
          <ac:spMkLst>
            <pc:docMk/>
            <pc:sldMk cId="3605045886" sldId="2134806061"/>
            <ac:spMk id="34" creationId="{DB7EA898-8864-4FB7-86C1-92240A04A313}"/>
          </ac:spMkLst>
        </pc:spChg>
      </pc:sldChg>
      <pc:sldChg chg="addSp modSp add">
        <pc:chgData name="Gordon, Gideon (Scott)" userId="fc4906be-b8f0-4144-adc8-18cd85e9605e" providerId="ADAL" clId="{6BD31D73-F0A3-4AA0-A8E0-F23A134629BD}" dt="2021-05-11T13:27:39.492" v="3331" actId="20577"/>
        <pc:sldMkLst>
          <pc:docMk/>
          <pc:sldMk cId="301862388" sldId="2134806062"/>
        </pc:sldMkLst>
        <pc:spChg chg="mod">
          <ac:chgData name="Gordon, Gideon (Scott)" userId="fc4906be-b8f0-4144-adc8-18cd85e9605e" providerId="ADAL" clId="{6BD31D73-F0A3-4AA0-A8E0-F23A134629BD}" dt="2021-05-11T12:17:59.847" v="581" actId="20577"/>
          <ac:spMkLst>
            <pc:docMk/>
            <pc:sldMk cId="301862388" sldId="2134806062"/>
            <ac:spMk id="2" creationId="{D2C62DCB-2C37-487D-921E-661ADEA4B4AF}"/>
          </ac:spMkLst>
        </pc:spChg>
        <pc:spChg chg="add mod">
          <ac:chgData name="Gordon, Gideon (Scott)" userId="fc4906be-b8f0-4144-adc8-18cd85e9605e" providerId="ADAL" clId="{6BD31D73-F0A3-4AA0-A8E0-F23A134629BD}" dt="2021-05-11T13:27:39.492" v="3331" actId="20577"/>
          <ac:spMkLst>
            <pc:docMk/>
            <pc:sldMk cId="301862388" sldId="2134806062"/>
            <ac:spMk id="3" creationId="{14F45620-53E4-4233-8280-154300E69557}"/>
          </ac:spMkLst>
        </pc:spChg>
      </pc:sldChg>
      <pc:sldChg chg="addSp delSp modSp add">
        <pc:chgData name="Gordon, Gideon (Scott)" userId="fc4906be-b8f0-4144-adc8-18cd85e9605e" providerId="ADAL" clId="{6BD31D73-F0A3-4AA0-A8E0-F23A134629BD}" dt="2021-05-11T13:38:26.444" v="3403" actId="20577"/>
        <pc:sldMkLst>
          <pc:docMk/>
          <pc:sldMk cId="2984337423" sldId="2134806063"/>
        </pc:sldMkLst>
        <pc:spChg chg="mod">
          <ac:chgData name="Gordon, Gideon (Scott)" userId="fc4906be-b8f0-4144-adc8-18cd85e9605e" providerId="ADAL" clId="{6BD31D73-F0A3-4AA0-A8E0-F23A134629BD}" dt="2021-05-11T12:25:28.584" v="1501" actId="20577"/>
          <ac:spMkLst>
            <pc:docMk/>
            <pc:sldMk cId="2984337423" sldId="2134806063"/>
            <ac:spMk id="2" creationId="{247113F0-D290-4D5D-9455-05AAB0BB70E9}"/>
          </ac:spMkLst>
        </pc:spChg>
        <pc:spChg chg="add mod">
          <ac:chgData name="Gordon, Gideon (Scott)" userId="fc4906be-b8f0-4144-adc8-18cd85e9605e" providerId="ADAL" clId="{6BD31D73-F0A3-4AA0-A8E0-F23A134629BD}" dt="2021-05-11T12:25:38.338" v="1508" actId="20577"/>
          <ac:spMkLst>
            <pc:docMk/>
            <pc:sldMk cId="2984337423" sldId="2134806063"/>
            <ac:spMk id="4" creationId="{49D562B0-F162-4721-B7B2-F8EA948C36ED}"/>
          </ac:spMkLst>
        </pc:spChg>
        <pc:spChg chg="add mod">
          <ac:chgData name="Gordon, Gideon (Scott)" userId="fc4906be-b8f0-4144-adc8-18cd85e9605e" providerId="ADAL" clId="{6BD31D73-F0A3-4AA0-A8E0-F23A134629BD}" dt="2021-05-11T13:38:26.444" v="3403" actId="20577"/>
          <ac:spMkLst>
            <pc:docMk/>
            <pc:sldMk cId="2984337423" sldId="2134806063"/>
            <ac:spMk id="5" creationId="{4DE7ADFC-EDD1-48F1-82C1-D13CE485BC14}"/>
          </ac:spMkLst>
        </pc:spChg>
        <pc:graphicFrameChg chg="add del">
          <ac:chgData name="Gordon, Gideon (Scott)" userId="fc4906be-b8f0-4144-adc8-18cd85e9605e" providerId="ADAL" clId="{6BD31D73-F0A3-4AA0-A8E0-F23A134629BD}" dt="2021-05-11T13:36:25.266" v="3333"/>
          <ac:graphicFrameMkLst>
            <pc:docMk/>
            <pc:sldMk cId="2984337423" sldId="2134806063"/>
            <ac:graphicFrameMk id="6" creationId="{9A3FDD53-B2A9-4224-BB45-FEC713593FC3}"/>
          </ac:graphicFrameMkLst>
        </pc:graphicFrameChg>
        <pc:graphicFrameChg chg="add del">
          <ac:chgData name="Gordon, Gideon (Scott)" userId="fc4906be-b8f0-4144-adc8-18cd85e9605e" providerId="ADAL" clId="{6BD31D73-F0A3-4AA0-A8E0-F23A134629BD}" dt="2021-05-11T13:36:29.892" v="3335"/>
          <ac:graphicFrameMkLst>
            <pc:docMk/>
            <pc:sldMk cId="2984337423" sldId="2134806063"/>
            <ac:graphicFrameMk id="7" creationId="{34E7E714-611E-4C76-B60B-BB089C8FE4C6}"/>
          </ac:graphicFrameMkLst>
        </pc:graphicFrameChg>
        <pc:graphicFrameChg chg="add del">
          <ac:chgData name="Gordon, Gideon (Scott)" userId="fc4906be-b8f0-4144-adc8-18cd85e9605e" providerId="ADAL" clId="{6BD31D73-F0A3-4AA0-A8E0-F23A134629BD}" dt="2021-05-11T13:36:35.687" v="3339"/>
          <ac:graphicFrameMkLst>
            <pc:docMk/>
            <pc:sldMk cId="2984337423" sldId="2134806063"/>
            <ac:graphicFrameMk id="8" creationId="{DC96AA6E-9F55-4EBD-A7FE-D9D2BBC63594}"/>
          </ac:graphicFrameMkLst>
        </pc:graphicFrameChg>
        <pc:graphicFrameChg chg="add del">
          <ac:chgData name="Gordon, Gideon (Scott)" userId="fc4906be-b8f0-4144-adc8-18cd85e9605e" providerId="ADAL" clId="{6BD31D73-F0A3-4AA0-A8E0-F23A134629BD}" dt="2021-05-11T13:36:37.581" v="3341"/>
          <ac:graphicFrameMkLst>
            <pc:docMk/>
            <pc:sldMk cId="2984337423" sldId="2134806063"/>
            <ac:graphicFrameMk id="9" creationId="{CD014EFD-7272-4215-A4CE-CA14E42173ED}"/>
          </ac:graphicFrameMkLst>
        </pc:graphicFrameChg>
        <pc:picChg chg="add mod">
          <ac:chgData name="Gordon, Gideon (Scott)" userId="fc4906be-b8f0-4144-adc8-18cd85e9605e" providerId="ADAL" clId="{6BD31D73-F0A3-4AA0-A8E0-F23A134629BD}" dt="2021-05-11T12:25:46.678" v="1510" actId="1076"/>
          <ac:picMkLst>
            <pc:docMk/>
            <pc:sldMk cId="2984337423" sldId="2134806063"/>
            <ac:picMk id="3" creationId="{BEDCD9EF-DE75-41D5-8E23-6BC4B60B577C}"/>
          </ac:picMkLst>
        </pc:picChg>
      </pc:sldChg>
      <pc:sldChg chg="addSp delSp modSp add">
        <pc:chgData name="Gordon, Gideon (Scott)" userId="fc4906be-b8f0-4144-adc8-18cd85e9605e" providerId="ADAL" clId="{6BD31D73-F0A3-4AA0-A8E0-F23A134629BD}" dt="2021-05-11T12:38:19.023" v="2257" actId="478"/>
        <pc:sldMkLst>
          <pc:docMk/>
          <pc:sldMk cId="1868503921" sldId="2134806064"/>
        </pc:sldMkLst>
        <pc:spChg chg="add del">
          <ac:chgData name="Gordon, Gideon (Scott)" userId="fc4906be-b8f0-4144-adc8-18cd85e9605e" providerId="ADAL" clId="{6BD31D73-F0A3-4AA0-A8E0-F23A134629BD}" dt="2021-05-11T12:38:19.023" v="2257" actId="478"/>
          <ac:spMkLst>
            <pc:docMk/>
            <pc:sldMk cId="1868503921" sldId="2134806064"/>
            <ac:spMk id="2" creationId="{5C000A00-EAC3-4BDF-9AEE-6DDEA57503EA}"/>
          </ac:spMkLst>
        </pc:spChg>
        <pc:spChg chg="mod">
          <ac:chgData name="Gordon, Gideon (Scott)" userId="fc4906be-b8f0-4144-adc8-18cd85e9605e" providerId="ADAL" clId="{6BD31D73-F0A3-4AA0-A8E0-F23A134629BD}" dt="2021-05-11T12:37:57.256" v="2253" actId="20577"/>
          <ac:spMkLst>
            <pc:docMk/>
            <pc:sldMk cId="1868503921" sldId="2134806064"/>
            <ac:spMk id="3" creationId="{DEF27EAD-4C45-4AA3-8DEA-ED0062DDDAD3}"/>
          </ac:spMkLst>
        </pc:spChg>
        <pc:spChg chg="add del">
          <ac:chgData name="Gordon, Gideon (Scott)" userId="fc4906be-b8f0-4144-adc8-18cd85e9605e" providerId="ADAL" clId="{6BD31D73-F0A3-4AA0-A8E0-F23A134629BD}" dt="2021-05-11T12:38:13.999" v="2255" actId="478"/>
          <ac:spMkLst>
            <pc:docMk/>
            <pc:sldMk cId="1868503921" sldId="2134806064"/>
            <ac:spMk id="4" creationId="{A49678E3-323F-4560-AD76-26E6E9457759}"/>
          </ac:spMkLst>
        </pc:spChg>
      </pc:sldChg>
      <pc:sldChg chg="modSp add">
        <pc:chgData name="Gordon, Gideon (Scott)" userId="fc4906be-b8f0-4144-adc8-18cd85e9605e" providerId="ADAL" clId="{6BD31D73-F0A3-4AA0-A8E0-F23A134629BD}" dt="2021-05-11T13:49:46.925" v="3509" actId="115"/>
        <pc:sldMkLst>
          <pc:docMk/>
          <pc:sldMk cId="3147584789" sldId="2134806065"/>
        </pc:sldMkLst>
        <pc:spChg chg="mod">
          <ac:chgData name="Gordon, Gideon (Scott)" userId="fc4906be-b8f0-4144-adc8-18cd85e9605e" providerId="ADAL" clId="{6BD31D73-F0A3-4AA0-A8E0-F23A134629BD}" dt="2021-05-11T12:47:05.582" v="3209" actId="1076"/>
          <ac:spMkLst>
            <pc:docMk/>
            <pc:sldMk cId="3147584789" sldId="2134806065"/>
            <ac:spMk id="2" creationId="{43227115-4551-4666-B222-950DF67F4861}"/>
          </ac:spMkLst>
        </pc:spChg>
        <pc:spChg chg="mod">
          <ac:chgData name="Gordon, Gideon (Scott)" userId="fc4906be-b8f0-4144-adc8-18cd85e9605e" providerId="ADAL" clId="{6BD31D73-F0A3-4AA0-A8E0-F23A134629BD}" dt="2021-05-11T13:49:46.925" v="3509" actId="115"/>
          <ac:spMkLst>
            <pc:docMk/>
            <pc:sldMk cId="3147584789" sldId="2134806065"/>
            <ac:spMk id="3" creationId="{0FB19809-C832-49B4-96C8-C19440E254DD}"/>
          </ac:spMkLst>
        </pc:spChg>
      </pc:sldChg>
      <pc:sldChg chg="addSp delSp modSp add">
        <pc:chgData name="Gordon, Gideon (Scott)" userId="fc4906be-b8f0-4144-adc8-18cd85e9605e" providerId="ADAL" clId="{6BD31D73-F0A3-4AA0-A8E0-F23A134629BD}" dt="2021-05-11T13:08:07.578" v="3233" actId="20577"/>
        <pc:sldMkLst>
          <pc:docMk/>
          <pc:sldMk cId="4104393335" sldId="2134806066"/>
        </pc:sldMkLst>
        <pc:spChg chg="del">
          <ac:chgData name="Gordon, Gideon (Scott)" userId="fc4906be-b8f0-4144-adc8-18cd85e9605e" providerId="ADAL" clId="{6BD31D73-F0A3-4AA0-A8E0-F23A134629BD}" dt="2021-05-11T13:07:18.119" v="3211"/>
          <ac:spMkLst>
            <pc:docMk/>
            <pc:sldMk cId="4104393335" sldId="2134806066"/>
            <ac:spMk id="2" creationId="{AF60AC75-6791-4C2D-9294-C0A2D39F2F0F}"/>
          </ac:spMkLst>
        </pc:spChg>
        <pc:spChg chg="del">
          <ac:chgData name="Gordon, Gideon (Scott)" userId="fc4906be-b8f0-4144-adc8-18cd85e9605e" providerId="ADAL" clId="{6BD31D73-F0A3-4AA0-A8E0-F23A134629BD}" dt="2021-05-11T13:07:18.119" v="3211"/>
          <ac:spMkLst>
            <pc:docMk/>
            <pc:sldMk cId="4104393335" sldId="2134806066"/>
            <ac:spMk id="3" creationId="{356D6952-BEB0-4DB5-847A-398BDCEFC141}"/>
          </ac:spMkLst>
        </pc:spChg>
        <pc:spChg chg="del">
          <ac:chgData name="Gordon, Gideon (Scott)" userId="fc4906be-b8f0-4144-adc8-18cd85e9605e" providerId="ADAL" clId="{6BD31D73-F0A3-4AA0-A8E0-F23A134629BD}" dt="2021-05-11T13:07:18.119" v="3211"/>
          <ac:spMkLst>
            <pc:docMk/>
            <pc:sldMk cId="4104393335" sldId="2134806066"/>
            <ac:spMk id="4" creationId="{9040DF6B-EE51-4B0C-B4CA-8AF77FD19976}"/>
          </ac:spMkLst>
        </pc:spChg>
        <pc:spChg chg="add mod">
          <ac:chgData name="Gordon, Gideon (Scott)" userId="fc4906be-b8f0-4144-adc8-18cd85e9605e" providerId="ADAL" clId="{6BD31D73-F0A3-4AA0-A8E0-F23A134629BD}" dt="2021-05-11T13:08:07.578" v="3233" actId="20577"/>
          <ac:spMkLst>
            <pc:docMk/>
            <pc:sldMk cId="4104393335" sldId="2134806066"/>
            <ac:spMk id="5" creationId="{50B4892A-A4DA-4F12-9087-531F94E62C7E}"/>
          </ac:spMkLst>
        </pc:spChg>
        <pc:spChg chg="add mod">
          <ac:chgData name="Gordon, Gideon (Scott)" userId="fc4906be-b8f0-4144-adc8-18cd85e9605e" providerId="ADAL" clId="{6BD31D73-F0A3-4AA0-A8E0-F23A134629BD}" dt="2021-05-11T13:07:55.881" v="3232" actId="20577"/>
          <ac:spMkLst>
            <pc:docMk/>
            <pc:sldMk cId="4104393335" sldId="2134806066"/>
            <ac:spMk id="6" creationId="{C7E08B90-A64D-4598-A7E9-D8C89337D665}"/>
          </ac:spMkLst>
        </pc:spChg>
        <pc:spChg chg="add del">
          <ac:chgData name="Gordon, Gideon (Scott)" userId="fc4906be-b8f0-4144-adc8-18cd85e9605e" providerId="ADAL" clId="{6BD31D73-F0A3-4AA0-A8E0-F23A134629BD}" dt="2021-05-11T13:07:20.586" v="3215"/>
          <ac:spMkLst>
            <pc:docMk/>
            <pc:sldMk cId="4104393335" sldId="2134806066"/>
            <ac:spMk id="7" creationId="{34A803EB-0AB5-4047-9A8F-567D3BFF8F7F}"/>
          </ac:spMkLst>
        </pc:spChg>
        <pc:spChg chg="add del mod">
          <ac:chgData name="Gordon, Gideon (Scott)" userId="fc4906be-b8f0-4144-adc8-18cd85e9605e" providerId="ADAL" clId="{6BD31D73-F0A3-4AA0-A8E0-F23A134629BD}" dt="2021-05-11T13:07:20.586" v="3215"/>
          <ac:spMkLst>
            <pc:docMk/>
            <pc:sldMk cId="4104393335" sldId="2134806066"/>
            <ac:spMk id="8" creationId="{6BE17F52-43BD-487A-A78A-D5D5B85468CF}"/>
          </ac:spMkLst>
        </pc:spChg>
      </pc:sldChg>
      <pc:sldChg chg="addSp modSp add">
        <pc:chgData name="Gordon, Gideon (Scott)" userId="fc4906be-b8f0-4144-adc8-18cd85e9605e" providerId="ADAL" clId="{6BD31D73-F0A3-4AA0-A8E0-F23A134629BD}" dt="2021-05-11T13:49:13.477" v="3505" actId="20577"/>
        <pc:sldMkLst>
          <pc:docMk/>
          <pc:sldMk cId="938130246" sldId="2134806067"/>
        </pc:sldMkLst>
        <pc:spChg chg="mod">
          <ac:chgData name="Gordon, Gideon (Scott)" userId="fc4906be-b8f0-4144-adc8-18cd85e9605e" providerId="ADAL" clId="{6BD31D73-F0A3-4AA0-A8E0-F23A134629BD}" dt="2021-05-11T13:49:13.477" v="3505" actId="20577"/>
          <ac:spMkLst>
            <pc:docMk/>
            <pc:sldMk cId="938130246" sldId="2134806067"/>
            <ac:spMk id="2" creationId="{876E7CDD-7388-45AE-B166-B681B38C064C}"/>
          </ac:spMkLst>
        </pc:spChg>
        <pc:spChg chg="add mod">
          <ac:chgData name="Gordon, Gideon (Scott)" userId="fc4906be-b8f0-4144-adc8-18cd85e9605e" providerId="ADAL" clId="{6BD31D73-F0A3-4AA0-A8E0-F23A134629BD}" dt="2021-05-11T13:46:51.712" v="3445" actId="1076"/>
          <ac:spMkLst>
            <pc:docMk/>
            <pc:sldMk cId="938130246" sldId="2134806067"/>
            <ac:spMk id="5" creationId="{5B69AE4C-964C-48B9-87A6-788197A1CA92}"/>
          </ac:spMkLst>
        </pc:spChg>
        <pc:spChg chg="add mod">
          <ac:chgData name="Gordon, Gideon (Scott)" userId="fc4906be-b8f0-4144-adc8-18cd85e9605e" providerId="ADAL" clId="{6BD31D73-F0A3-4AA0-A8E0-F23A134629BD}" dt="2021-05-11T13:48:15.173" v="3463" actId="20577"/>
          <ac:spMkLst>
            <pc:docMk/>
            <pc:sldMk cId="938130246" sldId="2134806067"/>
            <ac:spMk id="6" creationId="{AE4B5DA0-2EDF-49D0-B52A-E20389153223}"/>
          </ac:spMkLst>
        </pc:spChg>
        <pc:picChg chg="add mod">
          <ac:chgData name="Gordon, Gideon (Scott)" userId="fc4906be-b8f0-4144-adc8-18cd85e9605e" providerId="ADAL" clId="{6BD31D73-F0A3-4AA0-A8E0-F23A134629BD}" dt="2021-05-11T13:42:19.789" v="3409" actId="1076"/>
          <ac:picMkLst>
            <pc:docMk/>
            <pc:sldMk cId="938130246" sldId="2134806067"/>
            <ac:picMk id="3" creationId="{6D3E3DCA-CF82-4AC6-B865-C8D2E1D33CDA}"/>
          </ac:picMkLst>
        </pc:picChg>
        <pc:picChg chg="add mod">
          <ac:chgData name="Gordon, Gideon (Scott)" userId="fc4906be-b8f0-4144-adc8-18cd85e9605e" providerId="ADAL" clId="{6BD31D73-F0A3-4AA0-A8E0-F23A134629BD}" dt="2021-05-11T13:44:37.292" v="3416" actId="14100"/>
          <ac:picMkLst>
            <pc:docMk/>
            <pc:sldMk cId="938130246" sldId="2134806067"/>
            <ac:picMk id="4" creationId="{9EBD3697-E067-410B-A6C3-2421907F0094}"/>
          </ac:picMkLst>
        </pc:picChg>
        <pc:picChg chg="add mod">
          <ac:chgData name="Gordon, Gideon (Scott)" userId="fc4906be-b8f0-4144-adc8-18cd85e9605e" providerId="ADAL" clId="{6BD31D73-F0A3-4AA0-A8E0-F23A134629BD}" dt="2021-05-11T13:46:55.964" v="3448" actId="571"/>
          <ac:picMkLst>
            <pc:docMk/>
            <pc:sldMk cId="938130246" sldId="2134806067"/>
            <ac:picMk id="7" creationId="{E05E56C8-CE10-47E6-B434-5219FBAD3A2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F545B0AC-3C21-415C-AE16-0BF48B073E90}" type="slidenum">
              <a:rPr lang="en-GB" smtClean="0"/>
              <a:t>‹#›</a:t>
            </a:fld>
            <a:endParaRPr lang="en-GB" dirty="0"/>
          </a:p>
        </p:txBody>
      </p:sp>
    </p:spTree>
    <p:extLst>
      <p:ext uri="{BB962C8B-B14F-4D97-AF65-F5344CB8AC3E}">
        <p14:creationId xmlns:p14="http://schemas.microsoft.com/office/powerpoint/2010/main" val="235875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BE91546-E539-4711-8823-DA5C7B480360}" type="datetimeFigureOut">
              <a:rPr lang="en-GB" smtClean="0"/>
              <a:t>17/05/2021</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398B954-2888-4EEA-BC75-22288D66EB13}" type="slidenum">
              <a:rPr lang="en-GB" smtClean="0"/>
              <a:t>‹#›</a:t>
            </a:fld>
            <a:endParaRPr lang="en-GB" dirty="0"/>
          </a:p>
        </p:txBody>
      </p:sp>
    </p:spTree>
    <p:extLst>
      <p:ext uri="{BB962C8B-B14F-4D97-AF65-F5344CB8AC3E}">
        <p14:creationId xmlns:p14="http://schemas.microsoft.com/office/powerpoint/2010/main" val="267875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C37FA-25E8-481C-918C-DCC96BB8BBFC}" type="slidenum">
              <a:rPr lang="en-US" smtClean="0"/>
              <a:t>8</a:t>
            </a:fld>
            <a:endParaRPr lang="en-US" dirty="0"/>
          </a:p>
        </p:txBody>
      </p:sp>
    </p:spTree>
    <p:extLst>
      <p:ext uri="{BB962C8B-B14F-4D97-AF65-F5344CB8AC3E}">
        <p14:creationId xmlns:p14="http://schemas.microsoft.com/office/powerpoint/2010/main" val="144969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C37FA-25E8-481C-918C-DCC96BB8BBFC}" type="slidenum">
              <a:rPr lang="en-US" smtClean="0"/>
              <a:t>9</a:t>
            </a:fld>
            <a:endParaRPr lang="en-US" dirty="0"/>
          </a:p>
        </p:txBody>
      </p:sp>
    </p:spTree>
    <p:extLst>
      <p:ext uri="{BB962C8B-B14F-4D97-AF65-F5344CB8AC3E}">
        <p14:creationId xmlns:p14="http://schemas.microsoft.com/office/powerpoint/2010/main" val="204188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C37FA-25E8-481C-918C-DCC96BB8BBFC}" type="slidenum">
              <a:rPr lang="en-US" smtClean="0"/>
              <a:t>17</a:t>
            </a:fld>
            <a:endParaRPr lang="en-US" dirty="0"/>
          </a:p>
        </p:txBody>
      </p:sp>
    </p:spTree>
    <p:extLst>
      <p:ext uri="{BB962C8B-B14F-4D97-AF65-F5344CB8AC3E}">
        <p14:creationId xmlns:p14="http://schemas.microsoft.com/office/powerpoint/2010/main" val="15226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C37FA-25E8-481C-918C-DCC96BB8BBFC}" type="slidenum">
              <a:rPr lang="en-US" smtClean="0"/>
              <a:t>18</a:t>
            </a:fld>
            <a:endParaRPr lang="en-US" dirty="0"/>
          </a:p>
        </p:txBody>
      </p:sp>
    </p:spTree>
    <p:extLst>
      <p:ext uri="{BB962C8B-B14F-4D97-AF65-F5344CB8AC3E}">
        <p14:creationId xmlns:p14="http://schemas.microsoft.com/office/powerpoint/2010/main" val="394084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C37FA-25E8-481C-918C-DCC96BB8BBFC}" type="slidenum">
              <a:rPr lang="en-US" smtClean="0"/>
              <a:t>19</a:t>
            </a:fld>
            <a:endParaRPr lang="en-US" dirty="0"/>
          </a:p>
        </p:txBody>
      </p:sp>
    </p:spTree>
    <p:extLst>
      <p:ext uri="{BB962C8B-B14F-4D97-AF65-F5344CB8AC3E}">
        <p14:creationId xmlns:p14="http://schemas.microsoft.com/office/powerpoint/2010/main" val="1389828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E2F0790-029D-4C3D-9010-C4092B7D6B6D}"/>
              </a:ext>
            </a:extLst>
          </p:cNvPr>
          <p:cNvSpPr>
            <a:spLocks noGrp="1"/>
          </p:cNvSpPr>
          <p:nvPr>
            <p:ph type="pic" sz="quarter" idx="18"/>
          </p:nvPr>
        </p:nvSpPr>
        <p:spPr>
          <a:xfrm>
            <a:off x="0" y="3454403"/>
            <a:ext cx="12192000" cy="3403599"/>
          </a:xfrm>
          <a:prstGeom prst="flowChartManualInput">
            <a:avLst/>
          </a:prstGeom>
          <a:solidFill>
            <a:srgbClr val="184786"/>
          </a:solidFill>
        </p:spPr>
        <p:txBody>
          <a:bodyPr anchor="ctr"/>
          <a:lstStyle>
            <a:lvl1pPr algn="ctr">
              <a:defRPr>
                <a:solidFill>
                  <a:schemeClr val="bg1"/>
                </a:solidFill>
              </a:defRPr>
            </a:lvl1pPr>
          </a:lstStyle>
          <a:p>
            <a:r>
              <a:rPr lang="en-US" dirty="0"/>
              <a:t>Click icon to add picture</a:t>
            </a:r>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737578" y="1226000"/>
            <a:ext cx="10718031" cy="1771200"/>
          </a:xfrm>
        </p:spPr>
        <p:txBody>
          <a:bodyPr anchor="t" anchorCtr="0">
            <a:normAutofit/>
          </a:bodyPr>
          <a:lstStyle>
            <a:lvl1pPr>
              <a:lnSpc>
                <a:spcPct val="90000"/>
              </a:lnSpc>
              <a:spcBef>
                <a:spcPts val="0"/>
              </a:spcBef>
              <a:spcAft>
                <a:spcPts val="0"/>
              </a:spcAft>
              <a:defRPr sz="3600" b="1" cap="none" spc="0" baseline="0">
                <a:solidFill>
                  <a:srgbClr val="184786"/>
                </a:solidFill>
              </a:defRPr>
            </a:lvl1pPr>
            <a:lvl2pPr>
              <a:lnSpc>
                <a:spcPct val="90000"/>
              </a:lnSpc>
              <a:spcBef>
                <a:spcPts val="200"/>
              </a:spcBef>
              <a:spcAft>
                <a:spcPts val="0"/>
              </a:spcAft>
              <a:defRPr sz="2800" spc="0">
                <a:solidFill>
                  <a:schemeClr val="tx1"/>
                </a:solidFill>
              </a:defRPr>
            </a:lvl2pPr>
          </a:lstStyle>
          <a:p>
            <a:pPr lvl="0"/>
            <a:r>
              <a:rPr lang="en-GB" dirty="0"/>
              <a:t>Insert document title </a:t>
            </a:r>
            <a:br>
              <a:rPr lang="en-GB" dirty="0"/>
            </a:br>
            <a:r>
              <a:rPr lang="en-GB" dirty="0"/>
              <a:t>this can span up to two lines</a:t>
            </a:r>
          </a:p>
          <a:p>
            <a:pPr lvl="1"/>
            <a:r>
              <a:rPr lang="en-GB" dirty="0"/>
              <a:t>Insert subtitle this can </a:t>
            </a:r>
            <a:br>
              <a:rPr lang="en-GB" dirty="0"/>
            </a:br>
            <a:r>
              <a:rPr lang="en-GB" dirty="0"/>
              <a:t>span up to two lines</a:t>
            </a:r>
          </a:p>
        </p:txBody>
      </p:sp>
      <p:sp>
        <p:nvSpPr>
          <p:cNvPr id="12" name="txtSecureMarker1" hidden="1"/>
          <p:cNvSpPr txBox="1"/>
          <p:nvPr userDrawn="1"/>
        </p:nvSpPr>
        <p:spPr>
          <a:xfrm>
            <a:off x="3761256" y="57478"/>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5" name="txtSecureMarker2" hidden="1"/>
          <p:cNvSpPr txBox="1"/>
          <p:nvPr userDrawn="1"/>
        </p:nvSpPr>
        <p:spPr>
          <a:xfrm>
            <a:off x="3761256" y="6508376"/>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746578" y="3141666"/>
            <a:ext cx="10709031" cy="312737"/>
          </a:xfrm>
        </p:spPr>
        <p:txBody>
          <a:bodyPr anchor="ctr"/>
          <a:lstStyle>
            <a:lvl1pPr>
              <a:defRPr b="0">
                <a:solidFill>
                  <a:schemeClr val="tx1"/>
                </a:solidFill>
              </a:defRPr>
            </a:lvl1pPr>
          </a:lstStyle>
          <a:p>
            <a:pPr lvl="0"/>
            <a:r>
              <a:rPr lang="en-US"/>
              <a:t>Click to edit Master text styles</a:t>
            </a:r>
          </a:p>
        </p:txBody>
      </p:sp>
      <p:pic>
        <p:nvPicPr>
          <p:cNvPr id="3" name="Picture 2" descr="A picture containing object, clock, meter&#10;&#10;Description automatically generated">
            <a:extLst>
              <a:ext uri="{FF2B5EF4-FFF2-40B4-BE49-F238E27FC236}">
                <a16:creationId xmlns:a16="http://schemas.microsoft.com/office/drawing/2014/main" id="{C7E36989-182C-41BD-8DFC-BD5CCB4C7E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3485" y="234090"/>
            <a:ext cx="2570345" cy="807388"/>
          </a:xfrm>
          <a:prstGeom prst="rect">
            <a:avLst/>
          </a:prstGeom>
        </p:spPr>
      </p:pic>
    </p:spTree>
    <p:extLst>
      <p:ext uri="{BB962C8B-B14F-4D97-AF65-F5344CB8AC3E}">
        <p14:creationId xmlns:p14="http://schemas.microsoft.com/office/powerpoint/2010/main" val="17637629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737577" y="1002354"/>
            <a:ext cx="3318647" cy="4645025"/>
          </a:xfrm>
        </p:spPr>
        <p:txBody>
          <a:bodyPr numCol="1" spcCol="180000">
            <a:noAutofit/>
          </a:bodyPr>
          <a:lstStyle>
            <a:lvl1pPr>
              <a:defRPr sz="1800"/>
            </a:lvl1pPr>
            <a:lvl2pPr>
              <a:defRPr sz="1800"/>
            </a:lvl2pPr>
            <a:lvl3pPr>
              <a:defRPr sz="1400"/>
            </a:lvl3pPr>
            <a:lvl4pPr>
              <a:defRPr sz="1400"/>
            </a:lvl4pPr>
            <a:lvl5pPr>
              <a:defRPr sz="1400"/>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20"/>
          </p:nvPr>
        </p:nvSpPr>
        <p:spPr>
          <a:xfrm>
            <a:off x="8136962" y="1002354"/>
            <a:ext cx="3318647" cy="4645025"/>
          </a:xfrm>
        </p:spPr>
        <p:txBody>
          <a:bodyPr numCol="1" spcCol="180000">
            <a:noAutofit/>
          </a:bodyPr>
          <a:lstStyle>
            <a:lvl1pPr>
              <a:defRPr sz="1800"/>
            </a:lvl1pPr>
            <a:lvl2pPr>
              <a:defRPr sz="1800"/>
            </a:lvl2pPr>
            <a:lvl3pPr>
              <a:defRPr sz="1400"/>
            </a:lvl3pPr>
            <a:lvl4pPr>
              <a:defRPr sz="1400"/>
            </a:lvl4pPr>
            <a:lvl5pPr>
              <a:defRPr sz="140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21"/>
          </p:nvPr>
        </p:nvSpPr>
        <p:spPr>
          <a:xfrm>
            <a:off x="4437270" y="1002354"/>
            <a:ext cx="3318647" cy="4645025"/>
          </a:xfrm>
        </p:spPr>
        <p:txBody>
          <a:bodyPr numCol="1" spcCol="180000">
            <a:noAutofit/>
          </a:bodyPr>
          <a:lstStyle>
            <a:lvl1pPr>
              <a:defRPr sz="1800"/>
            </a:lvl1pPr>
            <a:lvl2pPr>
              <a:defRPr sz="1800"/>
            </a:lvl2pPr>
            <a:lvl3pPr>
              <a:defRPr sz="1400"/>
            </a:lvl3pPr>
            <a:lvl4pPr>
              <a:defRPr sz="1400"/>
            </a:lvl4pPr>
            <a:lvl5pPr>
              <a:defRPr sz="140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9" name="Group 8">
            <a:extLst>
              <a:ext uri="{FF2B5EF4-FFF2-40B4-BE49-F238E27FC236}">
                <a16:creationId xmlns:a16="http://schemas.microsoft.com/office/drawing/2014/main" id="{EF4FF89D-9D2C-42F1-8E01-2E5C09D80186}"/>
              </a:ext>
            </a:extLst>
          </p:cNvPr>
          <p:cNvGrpSpPr/>
          <p:nvPr userDrawn="1"/>
        </p:nvGrpSpPr>
        <p:grpSpPr>
          <a:xfrm>
            <a:off x="111043" y="114300"/>
            <a:ext cx="1097280" cy="177800"/>
            <a:chOff x="83282" y="114300"/>
            <a:chExt cx="822960" cy="177800"/>
          </a:xfrm>
        </p:grpSpPr>
        <p:cxnSp>
          <p:nvCxnSpPr>
            <p:cNvPr id="11" name="Straight Connector 10">
              <a:extLst>
                <a:ext uri="{FF2B5EF4-FFF2-40B4-BE49-F238E27FC236}">
                  <a16:creationId xmlns:a16="http://schemas.microsoft.com/office/drawing/2014/main" id="{01360E92-3F77-4F3C-A417-DD6A191A4927}"/>
                </a:ext>
              </a:extLst>
            </p:cNvPr>
            <p:cNvCxnSpPr/>
            <p:nvPr userDrawn="1"/>
          </p:nvCxnSpPr>
          <p:spPr>
            <a:xfrm>
              <a:off x="83282" y="114300"/>
              <a:ext cx="822960" cy="0"/>
            </a:xfrm>
            <a:prstGeom prst="line">
              <a:avLst/>
            </a:prstGeom>
            <a:ln w="44450">
              <a:solidFill>
                <a:srgbClr val="EC22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9B8950-0291-4329-80A2-EDC0CBDC2370}"/>
                </a:ext>
              </a:extLst>
            </p:cNvPr>
            <p:cNvCxnSpPr/>
            <p:nvPr userDrawn="1"/>
          </p:nvCxnSpPr>
          <p:spPr>
            <a:xfrm>
              <a:off x="83282" y="203200"/>
              <a:ext cx="640080" cy="0"/>
            </a:xfrm>
            <a:prstGeom prst="line">
              <a:avLst/>
            </a:prstGeom>
            <a:ln w="44450">
              <a:solidFill>
                <a:srgbClr val="FBA91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E72562-A962-42B4-850D-6D0AFFE30EFC}"/>
                </a:ext>
              </a:extLst>
            </p:cNvPr>
            <p:cNvCxnSpPr/>
            <p:nvPr userDrawn="1"/>
          </p:nvCxnSpPr>
          <p:spPr>
            <a:xfrm>
              <a:off x="83282" y="292100"/>
              <a:ext cx="457200" cy="0"/>
            </a:xfrm>
            <a:prstGeom prst="line">
              <a:avLst/>
            </a:prstGeom>
            <a:ln w="44450">
              <a:solidFill>
                <a:srgbClr val="184786"/>
              </a:solidFill>
            </a:ln>
          </p:spPr>
          <p:style>
            <a:lnRef idx="1">
              <a:schemeClr val="accent1"/>
            </a:lnRef>
            <a:fillRef idx="0">
              <a:schemeClr val="accent1"/>
            </a:fillRef>
            <a:effectRef idx="0">
              <a:schemeClr val="accent1"/>
            </a:effectRef>
            <a:fontRef idx="minor">
              <a:schemeClr val="tx1"/>
            </a:fontRef>
          </p:style>
        </p:cxnSp>
      </p:grpSp>
      <p:pic>
        <p:nvPicPr>
          <p:cNvPr id="14" name="Picture 13" descr="A close up of a sign&#10;&#10;Description automatically generated">
            <a:extLst>
              <a:ext uri="{FF2B5EF4-FFF2-40B4-BE49-F238E27FC236}">
                <a16:creationId xmlns:a16="http://schemas.microsoft.com/office/drawing/2014/main" id="{81457DC9-9C52-4C3F-A3E9-5E4D963CAB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5325"/>
          <a:stretch/>
        </p:blipFill>
        <p:spPr>
          <a:xfrm>
            <a:off x="167177" y="6326164"/>
            <a:ext cx="1335052" cy="360487"/>
          </a:xfrm>
          <a:prstGeom prst="rect">
            <a:avLst/>
          </a:prstGeom>
        </p:spPr>
      </p:pic>
      <p:sp>
        <p:nvSpPr>
          <p:cNvPr id="15" name="Text Placeholder 7">
            <a:extLst>
              <a:ext uri="{FF2B5EF4-FFF2-40B4-BE49-F238E27FC236}">
                <a16:creationId xmlns:a16="http://schemas.microsoft.com/office/drawing/2014/main" id="{E420C801-0BE0-4C44-B07A-E5EFBBAC4040}"/>
              </a:ext>
            </a:extLst>
          </p:cNvPr>
          <p:cNvSpPr>
            <a:spLocks noGrp="1"/>
          </p:cNvSpPr>
          <p:nvPr>
            <p:ph type="body" sz="quarter" idx="13" hasCustomPrompt="1"/>
          </p:nvPr>
        </p:nvSpPr>
        <p:spPr>
          <a:xfrm>
            <a:off x="1348740" y="101340"/>
            <a:ext cx="10108248" cy="482860"/>
          </a:xfrm>
        </p:spPr>
        <p:txBody>
          <a:bodyPr tIns="0" rIns="0" bIns="0" anchor="t">
            <a:noAutofit/>
          </a:bodyPr>
          <a:lstStyle>
            <a:lvl1pPr>
              <a:lnSpc>
                <a:spcPct val="100000"/>
              </a:lnSpc>
              <a:spcBef>
                <a:spcPts val="0"/>
              </a:spcBef>
              <a:spcAft>
                <a:spcPts val="0"/>
              </a:spcAft>
              <a:defRPr sz="2200" b="1" cap="none" spc="0" baseline="0">
                <a:solidFill>
                  <a:srgbClr val="184786"/>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add title</a:t>
            </a:r>
          </a:p>
        </p:txBody>
      </p:sp>
    </p:spTree>
    <p:extLst>
      <p:ext uri="{BB962C8B-B14F-4D97-AF65-F5344CB8AC3E}">
        <p14:creationId xmlns:p14="http://schemas.microsoft.com/office/powerpoint/2010/main" val="1658518773"/>
      </p:ext>
    </p:extLst>
  </p:cSld>
  <p:clrMapOvr>
    <a:masterClrMapping/>
  </p:clrMapOvr>
  <p:transition>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9AB3B01-8A77-4CB3-80F2-2A40B7FEEE64}"/>
              </a:ext>
            </a:extLst>
          </p:cNvPr>
          <p:cNvGrpSpPr/>
          <p:nvPr userDrawn="1"/>
        </p:nvGrpSpPr>
        <p:grpSpPr>
          <a:xfrm>
            <a:off x="111043" y="114300"/>
            <a:ext cx="1097280" cy="177800"/>
            <a:chOff x="83282" y="114300"/>
            <a:chExt cx="822960" cy="177800"/>
          </a:xfrm>
        </p:grpSpPr>
        <p:cxnSp>
          <p:nvCxnSpPr>
            <p:cNvPr id="5" name="Straight Connector 4">
              <a:extLst>
                <a:ext uri="{FF2B5EF4-FFF2-40B4-BE49-F238E27FC236}">
                  <a16:creationId xmlns:a16="http://schemas.microsoft.com/office/drawing/2014/main" id="{D6BB7188-8BBF-46A8-8847-103FB1CD090D}"/>
                </a:ext>
              </a:extLst>
            </p:cNvPr>
            <p:cNvCxnSpPr/>
            <p:nvPr userDrawn="1"/>
          </p:nvCxnSpPr>
          <p:spPr>
            <a:xfrm>
              <a:off x="83282" y="114300"/>
              <a:ext cx="822960" cy="0"/>
            </a:xfrm>
            <a:prstGeom prst="line">
              <a:avLst/>
            </a:prstGeom>
            <a:ln w="44450">
              <a:solidFill>
                <a:srgbClr val="EC2227"/>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5D2B6C8-8025-4C9C-ABD7-D1EC6CE9A15D}"/>
                </a:ext>
              </a:extLst>
            </p:cNvPr>
            <p:cNvCxnSpPr/>
            <p:nvPr userDrawn="1"/>
          </p:nvCxnSpPr>
          <p:spPr>
            <a:xfrm>
              <a:off x="83282" y="203200"/>
              <a:ext cx="640080" cy="0"/>
            </a:xfrm>
            <a:prstGeom prst="line">
              <a:avLst/>
            </a:prstGeom>
            <a:ln w="44450">
              <a:solidFill>
                <a:srgbClr val="FBA91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0D6BB9-51E5-4586-958B-53E77BC0519B}"/>
                </a:ext>
              </a:extLst>
            </p:cNvPr>
            <p:cNvCxnSpPr/>
            <p:nvPr userDrawn="1"/>
          </p:nvCxnSpPr>
          <p:spPr>
            <a:xfrm>
              <a:off x="83282" y="292100"/>
              <a:ext cx="457200" cy="0"/>
            </a:xfrm>
            <a:prstGeom prst="line">
              <a:avLst/>
            </a:prstGeom>
            <a:ln w="44450">
              <a:solidFill>
                <a:srgbClr val="184786"/>
              </a:solidFill>
            </a:ln>
          </p:spPr>
          <p:style>
            <a:lnRef idx="1">
              <a:schemeClr val="accent1"/>
            </a:lnRef>
            <a:fillRef idx="0">
              <a:schemeClr val="accent1"/>
            </a:fillRef>
            <a:effectRef idx="0">
              <a:schemeClr val="accent1"/>
            </a:effectRef>
            <a:fontRef idx="minor">
              <a:schemeClr val="tx1"/>
            </a:fontRef>
          </p:style>
        </p:cxnSp>
      </p:grpSp>
      <p:pic>
        <p:nvPicPr>
          <p:cNvPr id="8" name="Picture 7" descr="A close up of a sign&#10;&#10;Description automatically generated">
            <a:extLst>
              <a:ext uri="{FF2B5EF4-FFF2-40B4-BE49-F238E27FC236}">
                <a16:creationId xmlns:a16="http://schemas.microsoft.com/office/drawing/2014/main" id="{8A4EE1C6-4D63-47C7-B3CD-E27693BD9C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5325"/>
          <a:stretch/>
        </p:blipFill>
        <p:spPr>
          <a:xfrm>
            <a:off x="167177" y="6326164"/>
            <a:ext cx="1335052" cy="360487"/>
          </a:xfrm>
          <a:prstGeom prst="rect">
            <a:avLst/>
          </a:prstGeom>
        </p:spPr>
      </p:pic>
      <p:sp>
        <p:nvSpPr>
          <p:cNvPr id="9" name="Text Placeholder 7">
            <a:extLst>
              <a:ext uri="{FF2B5EF4-FFF2-40B4-BE49-F238E27FC236}">
                <a16:creationId xmlns:a16="http://schemas.microsoft.com/office/drawing/2014/main" id="{06640F02-C4AB-4C33-8A3F-165CECB75795}"/>
              </a:ext>
            </a:extLst>
          </p:cNvPr>
          <p:cNvSpPr>
            <a:spLocks noGrp="1"/>
          </p:cNvSpPr>
          <p:nvPr>
            <p:ph type="body" sz="quarter" idx="13" hasCustomPrompt="1"/>
          </p:nvPr>
        </p:nvSpPr>
        <p:spPr>
          <a:xfrm>
            <a:off x="1348740" y="101340"/>
            <a:ext cx="10108248" cy="482860"/>
          </a:xfrm>
        </p:spPr>
        <p:txBody>
          <a:bodyPr tIns="0" rIns="0" bIns="0" anchor="t">
            <a:noAutofit/>
          </a:bodyPr>
          <a:lstStyle>
            <a:lvl1pPr>
              <a:lnSpc>
                <a:spcPct val="100000"/>
              </a:lnSpc>
              <a:spcBef>
                <a:spcPts val="0"/>
              </a:spcBef>
              <a:spcAft>
                <a:spcPts val="0"/>
              </a:spcAft>
              <a:defRPr sz="2200" b="1" cap="none" spc="0" baseline="0">
                <a:solidFill>
                  <a:srgbClr val="184786"/>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add title</a:t>
            </a:r>
          </a:p>
        </p:txBody>
      </p:sp>
    </p:spTree>
    <p:extLst>
      <p:ext uri="{BB962C8B-B14F-4D97-AF65-F5344CB8AC3E}">
        <p14:creationId xmlns:p14="http://schemas.microsoft.com/office/powerpoint/2010/main" val="14233188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3987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31" name="Text Placeholder 22"/>
          <p:cNvSpPr>
            <a:spLocks noGrp="1"/>
          </p:cNvSpPr>
          <p:nvPr>
            <p:ph type="body" sz="quarter" idx="17" hasCustomPrompt="1"/>
          </p:nvPr>
        </p:nvSpPr>
        <p:spPr>
          <a:xfrm>
            <a:off x="7030524" y="4700578"/>
            <a:ext cx="4428485" cy="795999"/>
          </a:xfrm>
        </p:spPr>
        <p:txBody>
          <a:bodyPr lIns="0" tIns="46800" rIns="0">
            <a:normAutofit/>
          </a:bodyPr>
          <a:lstStyle>
            <a:lvl1pPr>
              <a:lnSpc>
                <a:spcPct val="110000"/>
              </a:lnSpc>
              <a:spcBef>
                <a:spcPts val="0"/>
              </a:spcBef>
              <a:spcAft>
                <a:spcPts val="800"/>
              </a:spcAft>
              <a:defRPr sz="1400" b="0" cap="none" baseline="0"/>
            </a:lvl1pPr>
            <a:lvl3pPr>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GB" dirty="0"/>
              <a:t>Large text – Arial regular size 14</a:t>
            </a:r>
          </a:p>
        </p:txBody>
      </p:sp>
      <p:sp>
        <p:nvSpPr>
          <p:cNvPr id="10" name="txtSecureMarker1" hidden="1"/>
          <p:cNvSpPr txBox="1"/>
          <p:nvPr userDrawn="1"/>
        </p:nvSpPr>
        <p:spPr>
          <a:xfrm>
            <a:off x="7142109" y="26527"/>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1" name="txtSecureMarker2" hidden="1"/>
          <p:cNvSpPr txBox="1"/>
          <p:nvPr userDrawn="1"/>
        </p:nvSpPr>
        <p:spPr>
          <a:xfrm>
            <a:off x="6912710" y="6324604"/>
            <a:ext cx="4033641" cy="466889"/>
          </a:xfrm>
          <a:prstGeom prst="rect">
            <a:avLst/>
          </a:prstGeom>
          <a:noFill/>
        </p:spPr>
        <p:txBody>
          <a:bodyPr wrap="square" rtlCol="0" anchor="b" anchorCtr="0">
            <a:no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7027121" y="1716088"/>
            <a:ext cx="4428487" cy="2916000"/>
          </a:xfrm>
        </p:spPr>
        <p:txBody>
          <a:bodyPr anchor="t" anchorCtr="0">
            <a:normAutofit/>
          </a:bodyPr>
          <a:lstStyle>
            <a:lvl1pPr>
              <a:lnSpc>
                <a:spcPct val="90000"/>
              </a:lnSpc>
              <a:spcBef>
                <a:spcPts val="0"/>
              </a:spcBef>
              <a:spcAft>
                <a:spcPts val="0"/>
              </a:spcAft>
              <a:defRPr sz="3600" b="1" cap="none" spc="0" baseline="0">
                <a:solidFill>
                  <a:srgbClr val="184786"/>
                </a:solidFill>
              </a:defRPr>
            </a:lvl1pPr>
            <a:lvl2pPr>
              <a:lnSpc>
                <a:spcPct val="90000"/>
              </a:lnSpc>
              <a:spcBef>
                <a:spcPts val="200"/>
              </a:spcBef>
              <a:spcAft>
                <a:spcPts val="0"/>
              </a:spcAft>
              <a:defRPr sz="2800" spc="0">
                <a:solidFill>
                  <a:schemeClr val="tx1"/>
                </a:solidFill>
              </a:defRPr>
            </a:lvl2pPr>
          </a:lstStyle>
          <a:p>
            <a:pPr lvl="0"/>
            <a:r>
              <a:rPr lang="en-GB" dirty="0"/>
              <a:t>Click to edit title</a:t>
            </a:r>
          </a:p>
          <a:p>
            <a:pPr lvl="1"/>
            <a:r>
              <a:rPr lang="en-GB" dirty="0"/>
              <a:t>Second level</a:t>
            </a:r>
          </a:p>
        </p:txBody>
      </p:sp>
      <p:sp>
        <p:nvSpPr>
          <p:cNvPr id="16" name="Picture Placeholder 6">
            <a:extLst>
              <a:ext uri="{FF2B5EF4-FFF2-40B4-BE49-F238E27FC236}">
                <a16:creationId xmlns:a16="http://schemas.microsoft.com/office/drawing/2014/main" id="{CB56C2C1-4227-45F1-AC37-37C13D934131}"/>
              </a:ext>
            </a:extLst>
          </p:cNvPr>
          <p:cNvSpPr>
            <a:spLocks noGrp="1"/>
          </p:cNvSpPr>
          <p:nvPr>
            <p:ph type="pic" sz="quarter" idx="18"/>
          </p:nvPr>
        </p:nvSpPr>
        <p:spPr>
          <a:xfrm rot="5400000">
            <a:off x="84559" y="-84559"/>
            <a:ext cx="6858002" cy="7027121"/>
          </a:xfrm>
          <a:prstGeom prst="flowChartManualInput">
            <a:avLst/>
          </a:prstGeom>
          <a:solidFill>
            <a:srgbClr val="184786"/>
          </a:solidFill>
        </p:spPr>
        <p:txBody>
          <a:bodyPr vert="vert270" anchor="ctr"/>
          <a:lstStyle>
            <a:lvl1pPr algn="ctr">
              <a:defRPr>
                <a:solidFill>
                  <a:schemeClr val="bg1"/>
                </a:solidFill>
              </a:defRPr>
            </a:lvl1pPr>
          </a:lstStyle>
          <a:p>
            <a:r>
              <a:rPr lang="en-US" dirty="0"/>
              <a:t>Click icon to add picture</a:t>
            </a:r>
          </a:p>
        </p:txBody>
      </p:sp>
      <p:pic>
        <p:nvPicPr>
          <p:cNvPr id="8" name="Picture 7" descr="A picture containing object, clock, meter&#10;&#10;Description automatically generated">
            <a:extLst>
              <a:ext uri="{FF2B5EF4-FFF2-40B4-BE49-F238E27FC236}">
                <a16:creationId xmlns:a16="http://schemas.microsoft.com/office/drawing/2014/main" id="{A2EE835A-082E-4A62-8CC4-E14390940E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3485" y="234090"/>
            <a:ext cx="2570345" cy="807388"/>
          </a:xfrm>
          <a:prstGeom prst="rect">
            <a:avLst/>
          </a:prstGeom>
        </p:spPr>
      </p:pic>
    </p:spTree>
    <p:extLst>
      <p:ext uri="{BB962C8B-B14F-4D97-AF65-F5344CB8AC3E}">
        <p14:creationId xmlns:p14="http://schemas.microsoft.com/office/powerpoint/2010/main" val="12800190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A (Dark Log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E2F0790-029D-4C3D-9010-C4092B7D6B6D}"/>
              </a:ext>
            </a:extLst>
          </p:cNvPr>
          <p:cNvSpPr>
            <a:spLocks noGrp="1"/>
          </p:cNvSpPr>
          <p:nvPr>
            <p:ph type="pic" sz="quarter" idx="18"/>
          </p:nvPr>
        </p:nvSpPr>
        <p:spPr>
          <a:xfrm>
            <a:off x="0" y="3454403"/>
            <a:ext cx="12192000" cy="3403599"/>
          </a:xfrm>
          <a:prstGeom prst="flowChartManualInput">
            <a:avLst/>
          </a:prstGeom>
          <a:solidFill>
            <a:srgbClr val="184786"/>
          </a:solidFill>
        </p:spPr>
        <p:txBody>
          <a:bodyPr anchor="ctr"/>
          <a:lstStyle>
            <a:lvl1pPr algn="ctr">
              <a:defRPr>
                <a:solidFill>
                  <a:schemeClr val="bg1"/>
                </a:solidFill>
              </a:defRPr>
            </a:lvl1pPr>
          </a:lstStyle>
          <a:p>
            <a:r>
              <a:rPr lang="en-US" dirty="0"/>
              <a:t>Click icon to add picture</a:t>
            </a:r>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737578" y="1226000"/>
            <a:ext cx="10718031" cy="1771200"/>
          </a:xfrm>
        </p:spPr>
        <p:txBody>
          <a:bodyPr anchor="t" anchorCtr="0">
            <a:normAutofit/>
          </a:bodyPr>
          <a:lstStyle>
            <a:lvl1pPr>
              <a:lnSpc>
                <a:spcPct val="90000"/>
              </a:lnSpc>
              <a:spcBef>
                <a:spcPts val="0"/>
              </a:spcBef>
              <a:spcAft>
                <a:spcPts val="0"/>
              </a:spcAft>
              <a:defRPr sz="3600" b="1" cap="none" spc="0" baseline="0">
                <a:solidFill>
                  <a:srgbClr val="184786"/>
                </a:solidFill>
              </a:defRPr>
            </a:lvl1pPr>
            <a:lvl2pPr>
              <a:lnSpc>
                <a:spcPct val="90000"/>
              </a:lnSpc>
              <a:spcBef>
                <a:spcPts val="200"/>
              </a:spcBef>
              <a:spcAft>
                <a:spcPts val="0"/>
              </a:spcAft>
              <a:defRPr sz="2800" spc="0">
                <a:solidFill>
                  <a:schemeClr val="tx1"/>
                </a:solidFill>
              </a:defRPr>
            </a:lvl2pPr>
          </a:lstStyle>
          <a:p>
            <a:pPr lvl="0"/>
            <a:r>
              <a:rPr lang="en-GB" dirty="0"/>
              <a:t>Insert document title </a:t>
            </a:r>
            <a:br>
              <a:rPr lang="en-GB" dirty="0"/>
            </a:br>
            <a:r>
              <a:rPr lang="en-GB" dirty="0"/>
              <a:t>this can span up to two lines</a:t>
            </a:r>
          </a:p>
          <a:p>
            <a:pPr lvl="1"/>
            <a:r>
              <a:rPr lang="en-GB" dirty="0"/>
              <a:t>Insert subtitle this can </a:t>
            </a:r>
            <a:br>
              <a:rPr lang="en-GB" dirty="0"/>
            </a:br>
            <a:r>
              <a:rPr lang="en-GB" dirty="0"/>
              <a:t>span up to two lines</a:t>
            </a:r>
          </a:p>
        </p:txBody>
      </p:sp>
      <p:sp>
        <p:nvSpPr>
          <p:cNvPr id="12" name="txtSecureMarker1" hidden="1"/>
          <p:cNvSpPr txBox="1"/>
          <p:nvPr userDrawn="1"/>
        </p:nvSpPr>
        <p:spPr>
          <a:xfrm>
            <a:off x="3761256" y="57478"/>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5" name="txtSecureMarker2" hidden="1"/>
          <p:cNvSpPr txBox="1"/>
          <p:nvPr userDrawn="1"/>
        </p:nvSpPr>
        <p:spPr>
          <a:xfrm>
            <a:off x="3761256" y="6508376"/>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746578" y="3141666"/>
            <a:ext cx="10709031" cy="312737"/>
          </a:xfrm>
        </p:spPr>
        <p:txBody>
          <a:bodyPr anchor="ct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847318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B">
    <p:spTree>
      <p:nvGrpSpPr>
        <p:cNvPr id="1" name=""/>
        <p:cNvGrpSpPr/>
        <p:nvPr/>
      </p:nvGrpSpPr>
      <p:grpSpPr>
        <a:xfrm>
          <a:off x="0" y="0"/>
          <a:ext cx="0" cy="0"/>
          <a:chOff x="0" y="0"/>
          <a:chExt cx="0" cy="0"/>
        </a:xfrm>
      </p:grpSpPr>
      <p:sp>
        <p:nvSpPr>
          <p:cNvPr id="31" name="Text Placeholder 22"/>
          <p:cNvSpPr>
            <a:spLocks noGrp="1"/>
          </p:cNvSpPr>
          <p:nvPr>
            <p:ph type="body" sz="quarter" idx="17" hasCustomPrompt="1"/>
          </p:nvPr>
        </p:nvSpPr>
        <p:spPr>
          <a:xfrm>
            <a:off x="7030524" y="4700578"/>
            <a:ext cx="4428485" cy="795999"/>
          </a:xfrm>
        </p:spPr>
        <p:txBody>
          <a:bodyPr lIns="0" tIns="46800" rIns="0">
            <a:normAutofit/>
          </a:bodyPr>
          <a:lstStyle>
            <a:lvl1pPr>
              <a:lnSpc>
                <a:spcPct val="110000"/>
              </a:lnSpc>
              <a:spcBef>
                <a:spcPts val="0"/>
              </a:spcBef>
              <a:spcAft>
                <a:spcPts val="800"/>
              </a:spcAft>
              <a:defRPr sz="1400" b="0" cap="none" baseline="0"/>
            </a:lvl1pPr>
            <a:lvl3pPr>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GB" dirty="0"/>
              <a:t>Large text – Arial regular size 14</a:t>
            </a:r>
          </a:p>
        </p:txBody>
      </p:sp>
      <p:sp>
        <p:nvSpPr>
          <p:cNvPr id="10" name="txtSecureMarker1" hidden="1"/>
          <p:cNvSpPr txBox="1"/>
          <p:nvPr userDrawn="1"/>
        </p:nvSpPr>
        <p:spPr>
          <a:xfrm>
            <a:off x="7142109" y="26527"/>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1" name="txtSecureMarker2" hidden="1"/>
          <p:cNvSpPr txBox="1"/>
          <p:nvPr userDrawn="1"/>
        </p:nvSpPr>
        <p:spPr>
          <a:xfrm>
            <a:off x="6912710" y="6324604"/>
            <a:ext cx="4033641" cy="466889"/>
          </a:xfrm>
          <a:prstGeom prst="rect">
            <a:avLst/>
          </a:prstGeom>
          <a:noFill/>
        </p:spPr>
        <p:txBody>
          <a:bodyPr wrap="square" rtlCol="0" anchor="b" anchorCtr="0">
            <a:no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7027121" y="1716088"/>
            <a:ext cx="4428487" cy="2916000"/>
          </a:xfrm>
        </p:spPr>
        <p:txBody>
          <a:bodyPr anchor="t" anchorCtr="0">
            <a:normAutofit/>
          </a:bodyPr>
          <a:lstStyle>
            <a:lvl1pPr>
              <a:lnSpc>
                <a:spcPct val="90000"/>
              </a:lnSpc>
              <a:spcBef>
                <a:spcPts val="0"/>
              </a:spcBef>
              <a:spcAft>
                <a:spcPts val="0"/>
              </a:spcAft>
              <a:defRPr sz="3600" b="1" cap="none" spc="0" baseline="0">
                <a:solidFill>
                  <a:srgbClr val="184786"/>
                </a:solidFill>
              </a:defRPr>
            </a:lvl1pPr>
            <a:lvl2pPr>
              <a:lnSpc>
                <a:spcPct val="90000"/>
              </a:lnSpc>
              <a:spcBef>
                <a:spcPts val="200"/>
              </a:spcBef>
              <a:spcAft>
                <a:spcPts val="0"/>
              </a:spcAft>
              <a:defRPr sz="2800" spc="0">
                <a:solidFill>
                  <a:schemeClr val="tx1"/>
                </a:solidFill>
              </a:defRPr>
            </a:lvl2pPr>
          </a:lstStyle>
          <a:p>
            <a:pPr lvl="0"/>
            <a:r>
              <a:rPr lang="en-GB" dirty="0"/>
              <a:t>Click to edit title</a:t>
            </a:r>
          </a:p>
          <a:p>
            <a:pPr lvl="1"/>
            <a:r>
              <a:rPr lang="en-GB" dirty="0"/>
              <a:t>Second level</a:t>
            </a:r>
          </a:p>
        </p:txBody>
      </p:sp>
      <p:sp>
        <p:nvSpPr>
          <p:cNvPr id="16" name="Picture Placeholder 6">
            <a:extLst>
              <a:ext uri="{FF2B5EF4-FFF2-40B4-BE49-F238E27FC236}">
                <a16:creationId xmlns:a16="http://schemas.microsoft.com/office/drawing/2014/main" id="{CB56C2C1-4227-45F1-AC37-37C13D934131}"/>
              </a:ext>
            </a:extLst>
          </p:cNvPr>
          <p:cNvSpPr>
            <a:spLocks noGrp="1"/>
          </p:cNvSpPr>
          <p:nvPr>
            <p:ph type="pic" sz="quarter" idx="18"/>
          </p:nvPr>
        </p:nvSpPr>
        <p:spPr>
          <a:xfrm rot="5400000">
            <a:off x="84559" y="-84559"/>
            <a:ext cx="6858002" cy="7027121"/>
          </a:xfrm>
          <a:prstGeom prst="flowChartManualInput">
            <a:avLst/>
          </a:prstGeom>
          <a:solidFill>
            <a:srgbClr val="184786"/>
          </a:solidFill>
        </p:spPr>
        <p:txBody>
          <a:bodyPr vert="vert270" anchor="ctr"/>
          <a:lstStyle>
            <a:lvl1pPr algn="ct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4567969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3" name="plcSectionNumber"/>
          <p:cNvSpPr>
            <a:spLocks noGrp="1"/>
          </p:cNvSpPr>
          <p:nvPr>
            <p:ph type="body" sz="quarter" idx="15" hasCustomPrompt="1"/>
          </p:nvPr>
        </p:nvSpPr>
        <p:spPr>
          <a:xfrm>
            <a:off x="737578" y="1827442"/>
            <a:ext cx="2403692" cy="1315824"/>
          </a:xfrm>
        </p:spPr>
        <p:txBody>
          <a:bodyPr anchor="b">
            <a:normAutofit/>
          </a:bodyPr>
          <a:lstStyle>
            <a:lvl1pPr>
              <a:lnSpc>
                <a:spcPct val="80000"/>
              </a:lnSpc>
              <a:spcBef>
                <a:spcPts val="0"/>
              </a:spcBef>
              <a:defRPr sz="6000" b="1" cap="all" spc="-150" baseline="0">
                <a:solidFill>
                  <a:srgbClr val="184786"/>
                </a:solidFill>
              </a:defRPr>
            </a:lvl1pPr>
            <a:lvl2pPr>
              <a:lnSpc>
                <a:spcPct val="80000"/>
              </a:lnSpc>
              <a:spcBef>
                <a:spcPts val="0"/>
              </a:spcBef>
              <a:defRPr sz="5000" spc="-150">
                <a:solidFill>
                  <a:schemeClr val="bg2"/>
                </a:solidFill>
              </a:defRPr>
            </a:lvl2pPr>
          </a:lstStyle>
          <a:p>
            <a:pPr lvl="0"/>
            <a:r>
              <a:rPr lang="en-GB" dirty="0"/>
              <a:t>##</a:t>
            </a:r>
          </a:p>
        </p:txBody>
      </p:sp>
      <p:sp>
        <p:nvSpPr>
          <p:cNvPr id="7" name="txtSecureMarker1" hidden="1"/>
          <p:cNvSpPr txBox="1"/>
          <p:nvPr userDrawn="1"/>
        </p:nvSpPr>
        <p:spPr>
          <a:xfrm>
            <a:off x="379048" y="55388"/>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9" name="txtSecureMarker2" hidden="1"/>
          <p:cNvSpPr txBox="1"/>
          <p:nvPr userDrawn="1"/>
        </p:nvSpPr>
        <p:spPr>
          <a:xfrm>
            <a:off x="379048" y="6534710"/>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737576" y="3835370"/>
            <a:ext cx="10607757" cy="2317912"/>
          </a:xfrm>
        </p:spPr>
        <p:txBody>
          <a:bodyPr tIns="0" rIns="0" bIns="0" anchor="t">
            <a:noAutofit/>
          </a:bodyPr>
          <a:lstStyle>
            <a:lvl1pPr>
              <a:lnSpc>
                <a:spcPct val="100000"/>
              </a:lnSpc>
              <a:spcBef>
                <a:spcPts val="0"/>
              </a:spcBef>
              <a:spcAft>
                <a:spcPts val="0"/>
              </a:spcAft>
              <a:defRPr sz="2800" b="1" cap="none" spc="0" baseline="0">
                <a:solidFill>
                  <a:srgbClr val="184786"/>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section title </a:t>
            </a:r>
          </a:p>
          <a:p>
            <a:pPr lvl="1"/>
            <a:r>
              <a:rPr lang="en-GB" dirty="0"/>
              <a:t>Second level</a:t>
            </a:r>
          </a:p>
        </p:txBody>
      </p:sp>
      <p:cxnSp>
        <p:nvCxnSpPr>
          <p:cNvPr id="3" name="Straight Connector 2">
            <a:extLst>
              <a:ext uri="{FF2B5EF4-FFF2-40B4-BE49-F238E27FC236}">
                <a16:creationId xmlns:a16="http://schemas.microsoft.com/office/drawing/2014/main" id="{9393521E-AE85-43E9-948D-622DE82D8B12}"/>
              </a:ext>
            </a:extLst>
          </p:cNvPr>
          <p:cNvCxnSpPr/>
          <p:nvPr userDrawn="1"/>
        </p:nvCxnSpPr>
        <p:spPr>
          <a:xfrm>
            <a:off x="737576" y="3302000"/>
            <a:ext cx="10455357" cy="0"/>
          </a:xfrm>
          <a:prstGeom prst="line">
            <a:avLst/>
          </a:prstGeom>
          <a:ln w="44450">
            <a:solidFill>
              <a:srgbClr val="EC222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8B464A-0738-4610-9E38-7B4D572EE191}"/>
              </a:ext>
            </a:extLst>
          </p:cNvPr>
          <p:cNvCxnSpPr/>
          <p:nvPr userDrawn="1"/>
        </p:nvCxnSpPr>
        <p:spPr>
          <a:xfrm>
            <a:off x="737576" y="3517900"/>
            <a:ext cx="10455357" cy="0"/>
          </a:xfrm>
          <a:prstGeom prst="line">
            <a:avLst/>
          </a:prstGeom>
          <a:ln w="44450">
            <a:solidFill>
              <a:srgbClr val="FBA919"/>
            </a:solidFill>
          </a:ln>
        </p:spPr>
        <p:style>
          <a:lnRef idx="1">
            <a:schemeClr val="accent1"/>
          </a:lnRef>
          <a:fillRef idx="0">
            <a:schemeClr val="accent1"/>
          </a:fillRef>
          <a:effectRef idx="0">
            <a:schemeClr val="accent1"/>
          </a:effectRef>
          <a:fontRef idx="minor">
            <a:schemeClr val="tx1"/>
          </a:fontRef>
        </p:style>
      </p:cxnSp>
      <p:pic>
        <p:nvPicPr>
          <p:cNvPr id="15" name="Picture 14" descr="A close up of a sign&#10;&#10;Description automatically generated">
            <a:extLst>
              <a:ext uri="{FF2B5EF4-FFF2-40B4-BE49-F238E27FC236}">
                <a16:creationId xmlns:a16="http://schemas.microsoft.com/office/drawing/2014/main" id="{ACA73459-CE73-4DEB-AC40-149DF62789F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5325"/>
          <a:stretch/>
        </p:blipFill>
        <p:spPr>
          <a:xfrm>
            <a:off x="167177" y="6326164"/>
            <a:ext cx="1335052" cy="360487"/>
          </a:xfrm>
          <a:prstGeom prst="rect">
            <a:avLst/>
          </a:prstGeom>
        </p:spPr>
      </p:pic>
    </p:spTree>
    <p:extLst>
      <p:ext uri="{BB962C8B-B14F-4D97-AF65-F5344CB8AC3E}">
        <p14:creationId xmlns:p14="http://schemas.microsoft.com/office/powerpoint/2010/main" val="11942377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Slide A [TOC Source]">
    <p:spTree>
      <p:nvGrpSpPr>
        <p:cNvPr id="1" name=""/>
        <p:cNvGrpSpPr/>
        <p:nvPr/>
      </p:nvGrpSpPr>
      <p:grpSpPr>
        <a:xfrm>
          <a:off x="0" y="0"/>
          <a:ext cx="0" cy="0"/>
          <a:chOff x="0" y="0"/>
          <a:chExt cx="0" cy="0"/>
        </a:xfrm>
      </p:grpSpPr>
      <p:sp>
        <p:nvSpPr>
          <p:cNvPr id="13" name="plcSectionNumber"/>
          <p:cNvSpPr>
            <a:spLocks noGrp="1"/>
          </p:cNvSpPr>
          <p:nvPr>
            <p:ph type="body" sz="quarter" idx="15" hasCustomPrompt="1"/>
          </p:nvPr>
        </p:nvSpPr>
        <p:spPr>
          <a:xfrm>
            <a:off x="737576" y="1827442"/>
            <a:ext cx="10455357" cy="1315824"/>
          </a:xfrm>
        </p:spPr>
        <p:txBody>
          <a:bodyPr anchor="b">
            <a:normAutofit/>
          </a:bodyPr>
          <a:lstStyle>
            <a:lvl1pPr algn="ctr">
              <a:lnSpc>
                <a:spcPct val="80000"/>
              </a:lnSpc>
              <a:spcBef>
                <a:spcPts val="0"/>
              </a:spcBef>
              <a:defRPr sz="4000" b="1" cap="all" spc="-150" baseline="0">
                <a:solidFill>
                  <a:srgbClr val="184786"/>
                </a:solidFill>
              </a:defRPr>
            </a:lvl1pPr>
            <a:lvl2pPr>
              <a:lnSpc>
                <a:spcPct val="80000"/>
              </a:lnSpc>
              <a:spcBef>
                <a:spcPts val="0"/>
              </a:spcBef>
              <a:defRPr sz="5000" spc="-150">
                <a:solidFill>
                  <a:schemeClr val="bg2"/>
                </a:solidFill>
              </a:defRPr>
            </a:lvl2pPr>
          </a:lstStyle>
          <a:p>
            <a:pPr lvl="0"/>
            <a:r>
              <a:rPr lang="en-GB" dirty="0"/>
              <a:t>Contents</a:t>
            </a:r>
          </a:p>
        </p:txBody>
      </p:sp>
      <p:sp>
        <p:nvSpPr>
          <p:cNvPr id="7" name="txtSecureMarker1" hidden="1"/>
          <p:cNvSpPr txBox="1"/>
          <p:nvPr userDrawn="1"/>
        </p:nvSpPr>
        <p:spPr>
          <a:xfrm>
            <a:off x="379048" y="55388"/>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9" name="txtSecureMarker2" hidden="1"/>
          <p:cNvSpPr txBox="1"/>
          <p:nvPr userDrawn="1"/>
        </p:nvSpPr>
        <p:spPr>
          <a:xfrm>
            <a:off x="379048" y="6534710"/>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cxnSp>
        <p:nvCxnSpPr>
          <p:cNvPr id="3" name="Straight Connector 2">
            <a:extLst>
              <a:ext uri="{FF2B5EF4-FFF2-40B4-BE49-F238E27FC236}">
                <a16:creationId xmlns:a16="http://schemas.microsoft.com/office/drawing/2014/main" id="{9393521E-AE85-43E9-948D-622DE82D8B12}"/>
              </a:ext>
            </a:extLst>
          </p:cNvPr>
          <p:cNvCxnSpPr/>
          <p:nvPr userDrawn="1"/>
        </p:nvCxnSpPr>
        <p:spPr>
          <a:xfrm>
            <a:off x="737576" y="3302000"/>
            <a:ext cx="10455357" cy="0"/>
          </a:xfrm>
          <a:prstGeom prst="line">
            <a:avLst/>
          </a:prstGeom>
          <a:ln w="44450">
            <a:solidFill>
              <a:srgbClr val="EC222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B8B464A-0738-4610-9E38-7B4D572EE191}"/>
              </a:ext>
            </a:extLst>
          </p:cNvPr>
          <p:cNvCxnSpPr/>
          <p:nvPr userDrawn="1"/>
        </p:nvCxnSpPr>
        <p:spPr>
          <a:xfrm>
            <a:off x="737576" y="3517900"/>
            <a:ext cx="10455357" cy="0"/>
          </a:xfrm>
          <a:prstGeom prst="line">
            <a:avLst/>
          </a:prstGeom>
          <a:ln w="44450">
            <a:solidFill>
              <a:srgbClr val="FBA919"/>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sign&#10;&#10;Description automatically generated">
            <a:extLst>
              <a:ext uri="{FF2B5EF4-FFF2-40B4-BE49-F238E27FC236}">
                <a16:creationId xmlns:a16="http://schemas.microsoft.com/office/drawing/2014/main" id="{4B824E1F-4E90-438D-877F-B0D3F50802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5325"/>
          <a:stretch/>
        </p:blipFill>
        <p:spPr>
          <a:xfrm>
            <a:off x="167177" y="6326164"/>
            <a:ext cx="1335052" cy="360487"/>
          </a:xfrm>
          <a:prstGeom prst="rect">
            <a:avLst/>
          </a:prstGeom>
        </p:spPr>
      </p:pic>
      <p:sp>
        <p:nvSpPr>
          <p:cNvPr id="2" name="TextBox 1">
            <a:extLst>
              <a:ext uri="{FF2B5EF4-FFF2-40B4-BE49-F238E27FC236}">
                <a16:creationId xmlns:a16="http://schemas.microsoft.com/office/drawing/2014/main" id="{AB168F93-8EC3-42FF-A93F-3603A9C40DC4}"/>
              </a:ext>
            </a:extLst>
          </p:cNvPr>
          <p:cNvSpPr txBox="1"/>
          <p:nvPr userDrawn="1"/>
        </p:nvSpPr>
        <p:spPr>
          <a:xfrm>
            <a:off x="737576" y="3996965"/>
            <a:ext cx="10455357" cy="1828795"/>
          </a:xfrm>
          <a:prstGeom prst="rect">
            <a:avLst/>
          </a:prstGeom>
          <a:noFill/>
        </p:spPr>
        <p:txBody>
          <a:bodyPr wrap="square" rtlCol="0">
            <a:noAutofit/>
          </a:bodyPr>
          <a:lstStyle/>
          <a:p>
            <a:pPr marL="0" indent="0">
              <a:buFont typeface="Arial" panose="020B0604020202020204" pitchFamily="34" charset="0"/>
              <a:buNone/>
            </a:pPr>
            <a:endParaRPr lang="en-US" sz="1100" dirty="0" err="1"/>
          </a:p>
        </p:txBody>
      </p:sp>
    </p:spTree>
    <p:extLst>
      <p:ext uri="{BB962C8B-B14F-4D97-AF65-F5344CB8AC3E}">
        <p14:creationId xmlns:p14="http://schemas.microsoft.com/office/powerpoint/2010/main" val="21444172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578" y="1021209"/>
            <a:ext cx="10719777" cy="4645025"/>
          </a:xfrm>
        </p:spPr>
        <p:txBody>
          <a:bodyPr>
            <a:noAutofit/>
          </a:bodyPr>
          <a:lstStyle>
            <a:lvl1pPr>
              <a:defRPr sz="1800"/>
            </a:lvl1pPr>
            <a:lvl2pPr>
              <a:defRPr sz="1800"/>
            </a:lvl2pPr>
            <a:lvl3pPr>
              <a:defRPr sz="1400"/>
            </a:lvl3pPr>
            <a:lvl4pPr>
              <a:defRPr sz="1400"/>
            </a:lvl4pPr>
            <a:lvl5pPr>
              <a:defRPr sz="1400"/>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7"/>
          <p:cNvSpPr>
            <a:spLocks noGrp="1"/>
          </p:cNvSpPr>
          <p:nvPr>
            <p:ph type="body" sz="quarter" idx="13" hasCustomPrompt="1"/>
          </p:nvPr>
        </p:nvSpPr>
        <p:spPr>
          <a:xfrm>
            <a:off x="1348740" y="101340"/>
            <a:ext cx="10108248" cy="482860"/>
          </a:xfrm>
        </p:spPr>
        <p:txBody>
          <a:bodyPr tIns="0" rIns="0" bIns="0" anchor="t">
            <a:noAutofit/>
          </a:bodyPr>
          <a:lstStyle>
            <a:lvl1pPr>
              <a:lnSpc>
                <a:spcPct val="100000"/>
              </a:lnSpc>
              <a:spcBef>
                <a:spcPts val="0"/>
              </a:spcBef>
              <a:spcAft>
                <a:spcPts val="0"/>
              </a:spcAft>
              <a:defRPr sz="2200" b="1" cap="none" spc="0" baseline="0">
                <a:solidFill>
                  <a:srgbClr val="184786"/>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add title</a:t>
            </a:r>
          </a:p>
        </p:txBody>
      </p:sp>
      <p:grpSp>
        <p:nvGrpSpPr>
          <p:cNvPr id="2" name="Group 1">
            <a:extLst>
              <a:ext uri="{FF2B5EF4-FFF2-40B4-BE49-F238E27FC236}">
                <a16:creationId xmlns:a16="http://schemas.microsoft.com/office/drawing/2014/main" id="{F9B7731D-25E4-443B-B7AB-B306C1F71EBA}"/>
              </a:ext>
            </a:extLst>
          </p:cNvPr>
          <p:cNvGrpSpPr/>
          <p:nvPr userDrawn="1"/>
        </p:nvGrpSpPr>
        <p:grpSpPr>
          <a:xfrm>
            <a:off x="111043" y="114300"/>
            <a:ext cx="1097280" cy="177800"/>
            <a:chOff x="83282" y="114300"/>
            <a:chExt cx="822960" cy="177800"/>
          </a:xfrm>
        </p:grpSpPr>
        <p:cxnSp>
          <p:nvCxnSpPr>
            <p:cNvPr id="4" name="Straight Connector 3">
              <a:extLst>
                <a:ext uri="{FF2B5EF4-FFF2-40B4-BE49-F238E27FC236}">
                  <a16:creationId xmlns:a16="http://schemas.microsoft.com/office/drawing/2014/main" id="{2AD21032-1315-43E4-8AF7-74B347F86545}"/>
                </a:ext>
              </a:extLst>
            </p:cNvPr>
            <p:cNvCxnSpPr/>
            <p:nvPr userDrawn="1"/>
          </p:nvCxnSpPr>
          <p:spPr>
            <a:xfrm>
              <a:off x="83282" y="114300"/>
              <a:ext cx="822960" cy="0"/>
            </a:xfrm>
            <a:prstGeom prst="line">
              <a:avLst/>
            </a:prstGeom>
            <a:ln w="44450">
              <a:solidFill>
                <a:srgbClr val="EC2227"/>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C81B4A4-584D-4B0B-9733-332D9B01797A}"/>
                </a:ext>
              </a:extLst>
            </p:cNvPr>
            <p:cNvCxnSpPr/>
            <p:nvPr userDrawn="1"/>
          </p:nvCxnSpPr>
          <p:spPr>
            <a:xfrm>
              <a:off x="83282" y="203200"/>
              <a:ext cx="640080" cy="0"/>
            </a:xfrm>
            <a:prstGeom prst="line">
              <a:avLst/>
            </a:prstGeom>
            <a:ln w="44450">
              <a:solidFill>
                <a:srgbClr val="FBA919"/>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565FEE-8778-4745-A311-3B154C59E027}"/>
                </a:ext>
              </a:extLst>
            </p:cNvPr>
            <p:cNvCxnSpPr/>
            <p:nvPr userDrawn="1"/>
          </p:nvCxnSpPr>
          <p:spPr>
            <a:xfrm>
              <a:off x="83282" y="292100"/>
              <a:ext cx="457200" cy="0"/>
            </a:xfrm>
            <a:prstGeom prst="line">
              <a:avLst/>
            </a:prstGeom>
            <a:ln w="44450">
              <a:solidFill>
                <a:srgbClr val="184786"/>
              </a:solidFill>
            </a:ln>
          </p:spPr>
          <p:style>
            <a:lnRef idx="1">
              <a:schemeClr val="accent1"/>
            </a:lnRef>
            <a:fillRef idx="0">
              <a:schemeClr val="accent1"/>
            </a:fillRef>
            <a:effectRef idx="0">
              <a:schemeClr val="accent1"/>
            </a:effectRef>
            <a:fontRef idx="minor">
              <a:schemeClr val="tx1"/>
            </a:fontRef>
          </p:style>
        </p:cxnSp>
      </p:grpSp>
      <p:pic>
        <p:nvPicPr>
          <p:cNvPr id="8" name="Picture 7" descr="A close up of a sign&#10;&#10;Description automatically generated">
            <a:extLst>
              <a:ext uri="{FF2B5EF4-FFF2-40B4-BE49-F238E27FC236}">
                <a16:creationId xmlns:a16="http://schemas.microsoft.com/office/drawing/2014/main" id="{1FEE6753-D5D0-412A-A36D-EE18C396F1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5325"/>
          <a:stretch/>
        </p:blipFill>
        <p:spPr>
          <a:xfrm>
            <a:off x="167177" y="6326164"/>
            <a:ext cx="1335052" cy="360487"/>
          </a:xfrm>
          <a:prstGeom prst="rect">
            <a:avLst/>
          </a:prstGeom>
        </p:spPr>
      </p:pic>
    </p:spTree>
    <p:extLst>
      <p:ext uri="{BB962C8B-B14F-4D97-AF65-F5344CB8AC3E}">
        <p14:creationId xmlns:p14="http://schemas.microsoft.com/office/powerpoint/2010/main" val="610506375"/>
      </p:ext>
    </p:extLst>
  </p:cSld>
  <p:clrMapOvr>
    <a:masterClrMapping/>
  </p:clrMapOvr>
  <p:transition>
    <p:fade/>
  </p:transition>
  <p:extLst>
    <p:ext uri="{DCECCB84-F9BA-43D5-87BE-67443E8EF086}">
      <p15:sldGuideLst xmlns:p15="http://schemas.microsoft.com/office/powerpoint/2012/main">
        <p15:guide id="3" orient="horz" pos="38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737577" y="1011780"/>
            <a:ext cx="5161847" cy="4645025"/>
          </a:xfrm>
        </p:spPr>
        <p:txBody>
          <a:bodyPr numCol="1" spcCol="180000">
            <a:noAutofit/>
          </a:bodyPr>
          <a:lstStyle>
            <a:lvl1pPr>
              <a:defRPr sz="1800"/>
            </a:lvl1pPr>
            <a:lvl2pPr>
              <a:defRPr sz="1800"/>
            </a:lvl2pPr>
            <a:lvl3pPr>
              <a:defRPr sz="1400"/>
            </a:lvl3pPr>
            <a:lvl4pPr>
              <a:defRPr sz="1400"/>
            </a:lvl4pPr>
            <a:lvl5pPr>
              <a:defRPr sz="1400"/>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p:nvPr>
        </p:nvSpPr>
        <p:spPr>
          <a:xfrm>
            <a:off x="6293762" y="1011780"/>
            <a:ext cx="5161847" cy="4645025"/>
          </a:xfrm>
        </p:spPr>
        <p:txBody>
          <a:bodyPr numCol="1" spcCol="180000">
            <a:noAutofit/>
          </a:bodyPr>
          <a:lstStyle>
            <a:lvl1pPr>
              <a:defRPr sz="1800"/>
            </a:lvl1pPr>
            <a:lvl2pPr>
              <a:defRPr sz="1800"/>
            </a:lvl2pPr>
            <a:lvl3pPr>
              <a:defRPr sz="1400"/>
            </a:lvl3pPr>
            <a:lvl4pPr>
              <a:defRPr sz="1400"/>
            </a:lvl4pPr>
            <a:lvl5pPr>
              <a:defRPr sz="1400"/>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 name="Group 5">
            <a:extLst>
              <a:ext uri="{FF2B5EF4-FFF2-40B4-BE49-F238E27FC236}">
                <a16:creationId xmlns:a16="http://schemas.microsoft.com/office/drawing/2014/main" id="{F43FCF98-6B55-4846-8231-BED272B75B6B}"/>
              </a:ext>
            </a:extLst>
          </p:cNvPr>
          <p:cNvGrpSpPr/>
          <p:nvPr userDrawn="1"/>
        </p:nvGrpSpPr>
        <p:grpSpPr>
          <a:xfrm>
            <a:off x="111043" y="114300"/>
            <a:ext cx="1097280" cy="177800"/>
            <a:chOff x="83282" y="114300"/>
            <a:chExt cx="822960" cy="177800"/>
          </a:xfrm>
        </p:grpSpPr>
        <p:cxnSp>
          <p:nvCxnSpPr>
            <p:cNvPr id="8" name="Straight Connector 7">
              <a:extLst>
                <a:ext uri="{FF2B5EF4-FFF2-40B4-BE49-F238E27FC236}">
                  <a16:creationId xmlns:a16="http://schemas.microsoft.com/office/drawing/2014/main" id="{05B8D039-F5D4-406B-8CC3-A9B6AEE77814}"/>
                </a:ext>
              </a:extLst>
            </p:cNvPr>
            <p:cNvCxnSpPr/>
            <p:nvPr userDrawn="1"/>
          </p:nvCxnSpPr>
          <p:spPr>
            <a:xfrm>
              <a:off x="83282" y="114300"/>
              <a:ext cx="822960" cy="0"/>
            </a:xfrm>
            <a:prstGeom prst="line">
              <a:avLst/>
            </a:prstGeom>
            <a:ln w="44450">
              <a:solidFill>
                <a:srgbClr val="EC222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6C43D3-8D5D-4C82-B38A-7F70A317B4FA}"/>
                </a:ext>
              </a:extLst>
            </p:cNvPr>
            <p:cNvCxnSpPr/>
            <p:nvPr userDrawn="1"/>
          </p:nvCxnSpPr>
          <p:spPr>
            <a:xfrm>
              <a:off x="83282" y="203200"/>
              <a:ext cx="640080" cy="0"/>
            </a:xfrm>
            <a:prstGeom prst="line">
              <a:avLst/>
            </a:prstGeom>
            <a:ln w="44450">
              <a:solidFill>
                <a:srgbClr val="FBA91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76ED8E2-6A08-4060-BDBA-BF8E30E8E527}"/>
                </a:ext>
              </a:extLst>
            </p:cNvPr>
            <p:cNvCxnSpPr/>
            <p:nvPr userDrawn="1"/>
          </p:nvCxnSpPr>
          <p:spPr>
            <a:xfrm>
              <a:off x="83282" y="292100"/>
              <a:ext cx="457200" cy="0"/>
            </a:xfrm>
            <a:prstGeom prst="line">
              <a:avLst/>
            </a:prstGeom>
            <a:ln w="44450">
              <a:solidFill>
                <a:srgbClr val="184786"/>
              </a:solidFill>
            </a:ln>
          </p:spPr>
          <p:style>
            <a:lnRef idx="1">
              <a:schemeClr val="accent1"/>
            </a:lnRef>
            <a:fillRef idx="0">
              <a:schemeClr val="accent1"/>
            </a:fillRef>
            <a:effectRef idx="0">
              <a:schemeClr val="accent1"/>
            </a:effectRef>
            <a:fontRef idx="minor">
              <a:schemeClr val="tx1"/>
            </a:fontRef>
          </p:style>
        </p:cxnSp>
      </p:grpSp>
      <p:pic>
        <p:nvPicPr>
          <p:cNvPr id="12" name="Picture 11" descr="A close up of a sign&#10;&#10;Description automatically generated">
            <a:extLst>
              <a:ext uri="{FF2B5EF4-FFF2-40B4-BE49-F238E27FC236}">
                <a16:creationId xmlns:a16="http://schemas.microsoft.com/office/drawing/2014/main" id="{0FC51DBF-E9A7-4373-8B29-E3A6119EA64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5325"/>
          <a:stretch/>
        </p:blipFill>
        <p:spPr>
          <a:xfrm>
            <a:off x="167177" y="6326164"/>
            <a:ext cx="1335052" cy="360487"/>
          </a:xfrm>
          <a:prstGeom prst="rect">
            <a:avLst/>
          </a:prstGeom>
        </p:spPr>
      </p:pic>
      <p:sp>
        <p:nvSpPr>
          <p:cNvPr id="13" name="Text Placeholder 7">
            <a:extLst>
              <a:ext uri="{FF2B5EF4-FFF2-40B4-BE49-F238E27FC236}">
                <a16:creationId xmlns:a16="http://schemas.microsoft.com/office/drawing/2014/main" id="{EAFF5866-CF94-4563-8219-6B952F08FEEB}"/>
              </a:ext>
            </a:extLst>
          </p:cNvPr>
          <p:cNvSpPr>
            <a:spLocks noGrp="1"/>
          </p:cNvSpPr>
          <p:nvPr>
            <p:ph type="body" sz="quarter" idx="13" hasCustomPrompt="1"/>
          </p:nvPr>
        </p:nvSpPr>
        <p:spPr>
          <a:xfrm>
            <a:off x="1348740" y="101340"/>
            <a:ext cx="10108248" cy="482860"/>
          </a:xfrm>
        </p:spPr>
        <p:txBody>
          <a:bodyPr tIns="0" rIns="0" bIns="0" anchor="t">
            <a:noAutofit/>
          </a:bodyPr>
          <a:lstStyle>
            <a:lvl1pPr>
              <a:lnSpc>
                <a:spcPct val="100000"/>
              </a:lnSpc>
              <a:spcBef>
                <a:spcPts val="0"/>
              </a:spcBef>
              <a:spcAft>
                <a:spcPts val="0"/>
              </a:spcAft>
              <a:defRPr sz="2200" b="1" cap="none" spc="0" baseline="0">
                <a:solidFill>
                  <a:srgbClr val="184786"/>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add title</a:t>
            </a:r>
          </a:p>
        </p:txBody>
      </p:sp>
    </p:spTree>
    <p:extLst>
      <p:ext uri="{BB962C8B-B14F-4D97-AF65-F5344CB8AC3E}">
        <p14:creationId xmlns:p14="http://schemas.microsoft.com/office/powerpoint/2010/main" val="228438465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737576" y="1011780"/>
            <a:ext cx="6557539" cy="4645025"/>
          </a:xfrm>
        </p:spPr>
        <p:txBody>
          <a:bodyPr numCol="1" spcCol="180000">
            <a:noAutofit/>
          </a:bodyPr>
          <a:lstStyle>
            <a:lvl1pPr>
              <a:defRPr sz="1800"/>
            </a:lvl1pPr>
            <a:lvl2pPr>
              <a:defRPr sz="1800"/>
            </a:lvl2pPr>
            <a:lvl3pPr>
              <a:defRPr sz="1400"/>
            </a:lvl3pPr>
            <a:lvl4pPr>
              <a:defRPr sz="1400"/>
            </a:lvl4pPr>
            <a:lvl5pPr>
              <a:defRPr sz="1400"/>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8"/>
          </p:nvPr>
        </p:nvSpPr>
        <p:spPr>
          <a:xfrm>
            <a:off x="7662869" y="1011780"/>
            <a:ext cx="3792739" cy="4645025"/>
          </a:xfrm>
        </p:spPr>
        <p:txBody>
          <a:bodyPr numCol="1" spcCol="180000">
            <a:noAutofit/>
          </a:bodyPr>
          <a:lstStyle>
            <a:lvl1pPr>
              <a:defRPr sz="1800"/>
            </a:lvl1pPr>
            <a:lvl2pPr>
              <a:defRPr sz="1800"/>
            </a:lvl2pPr>
            <a:lvl3pPr>
              <a:defRPr sz="1400"/>
            </a:lvl3pPr>
            <a:lvl4pPr>
              <a:defRPr sz="1400"/>
            </a:lvl4pPr>
            <a:lvl5pPr>
              <a:defRPr sz="1400"/>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8" name="Group 7">
            <a:extLst>
              <a:ext uri="{FF2B5EF4-FFF2-40B4-BE49-F238E27FC236}">
                <a16:creationId xmlns:a16="http://schemas.microsoft.com/office/drawing/2014/main" id="{F6BED56D-F98F-4EC4-9EA7-F959AB304D90}"/>
              </a:ext>
            </a:extLst>
          </p:cNvPr>
          <p:cNvGrpSpPr/>
          <p:nvPr userDrawn="1"/>
        </p:nvGrpSpPr>
        <p:grpSpPr>
          <a:xfrm>
            <a:off x="111043" y="114300"/>
            <a:ext cx="1097280" cy="177800"/>
            <a:chOff x="83282" y="114300"/>
            <a:chExt cx="822960" cy="177800"/>
          </a:xfrm>
        </p:grpSpPr>
        <p:cxnSp>
          <p:nvCxnSpPr>
            <p:cNvPr id="9" name="Straight Connector 8">
              <a:extLst>
                <a:ext uri="{FF2B5EF4-FFF2-40B4-BE49-F238E27FC236}">
                  <a16:creationId xmlns:a16="http://schemas.microsoft.com/office/drawing/2014/main" id="{F89E9FD9-451C-4B5F-A429-EF26B79F7559}"/>
                </a:ext>
              </a:extLst>
            </p:cNvPr>
            <p:cNvCxnSpPr/>
            <p:nvPr userDrawn="1"/>
          </p:nvCxnSpPr>
          <p:spPr>
            <a:xfrm>
              <a:off x="83282" y="114300"/>
              <a:ext cx="822960" cy="0"/>
            </a:xfrm>
            <a:prstGeom prst="line">
              <a:avLst/>
            </a:prstGeom>
            <a:ln w="44450">
              <a:solidFill>
                <a:srgbClr val="EC222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EFE1CE5-8643-4E71-A04E-57E5A58AF4AB}"/>
                </a:ext>
              </a:extLst>
            </p:cNvPr>
            <p:cNvCxnSpPr/>
            <p:nvPr userDrawn="1"/>
          </p:nvCxnSpPr>
          <p:spPr>
            <a:xfrm>
              <a:off x="83282" y="203200"/>
              <a:ext cx="640080" cy="0"/>
            </a:xfrm>
            <a:prstGeom prst="line">
              <a:avLst/>
            </a:prstGeom>
            <a:ln w="44450">
              <a:solidFill>
                <a:srgbClr val="FBA91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F38A2F7-7CA0-4DAD-A0BB-3C5674BC81F9}"/>
                </a:ext>
              </a:extLst>
            </p:cNvPr>
            <p:cNvCxnSpPr/>
            <p:nvPr userDrawn="1"/>
          </p:nvCxnSpPr>
          <p:spPr>
            <a:xfrm>
              <a:off x="83282" y="292100"/>
              <a:ext cx="457200" cy="0"/>
            </a:xfrm>
            <a:prstGeom prst="line">
              <a:avLst/>
            </a:prstGeom>
            <a:ln w="44450">
              <a:solidFill>
                <a:srgbClr val="184786"/>
              </a:solidFill>
            </a:ln>
          </p:spPr>
          <p:style>
            <a:lnRef idx="1">
              <a:schemeClr val="accent1"/>
            </a:lnRef>
            <a:fillRef idx="0">
              <a:schemeClr val="accent1"/>
            </a:fillRef>
            <a:effectRef idx="0">
              <a:schemeClr val="accent1"/>
            </a:effectRef>
            <a:fontRef idx="minor">
              <a:schemeClr val="tx1"/>
            </a:fontRef>
          </p:style>
        </p:cxnSp>
      </p:grpSp>
      <p:pic>
        <p:nvPicPr>
          <p:cNvPr id="12" name="Picture 11" descr="A close up of a sign&#10;&#10;Description automatically generated">
            <a:extLst>
              <a:ext uri="{FF2B5EF4-FFF2-40B4-BE49-F238E27FC236}">
                <a16:creationId xmlns:a16="http://schemas.microsoft.com/office/drawing/2014/main" id="{BEBCC307-40C0-46D7-8A50-F21251A3A7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5325"/>
          <a:stretch/>
        </p:blipFill>
        <p:spPr>
          <a:xfrm>
            <a:off x="167177" y="6326164"/>
            <a:ext cx="1335052" cy="360487"/>
          </a:xfrm>
          <a:prstGeom prst="rect">
            <a:avLst/>
          </a:prstGeom>
        </p:spPr>
      </p:pic>
      <p:sp>
        <p:nvSpPr>
          <p:cNvPr id="13" name="Text Placeholder 7">
            <a:extLst>
              <a:ext uri="{FF2B5EF4-FFF2-40B4-BE49-F238E27FC236}">
                <a16:creationId xmlns:a16="http://schemas.microsoft.com/office/drawing/2014/main" id="{0466D03C-6AC8-486A-8D36-94A0A93C210F}"/>
              </a:ext>
            </a:extLst>
          </p:cNvPr>
          <p:cNvSpPr>
            <a:spLocks noGrp="1"/>
          </p:cNvSpPr>
          <p:nvPr>
            <p:ph type="body" sz="quarter" idx="13" hasCustomPrompt="1"/>
          </p:nvPr>
        </p:nvSpPr>
        <p:spPr>
          <a:xfrm>
            <a:off x="1348740" y="101340"/>
            <a:ext cx="10108248" cy="482860"/>
          </a:xfrm>
        </p:spPr>
        <p:txBody>
          <a:bodyPr tIns="0" rIns="0" bIns="0" anchor="t">
            <a:noAutofit/>
          </a:bodyPr>
          <a:lstStyle>
            <a:lvl1pPr>
              <a:lnSpc>
                <a:spcPct val="100000"/>
              </a:lnSpc>
              <a:spcBef>
                <a:spcPts val="0"/>
              </a:spcBef>
              <a:spcAft>
                <a:spcPts val="0"/>
              </a:spcAft>
              <a:defRPr sz="2200" b="1" cap="none" spc="0" baseline="0">
                <a:solidFill>
                  <a:srgbClr val="184786"/>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add title</a:t>
            </a:r>
          </a:p>
        </p:txBody>
      </p:sp>
    </p:spTree>
    <p:extLst>
      <p:ext uri="{BB962C8B-B14F-4D97-AF65-F5344CB8AC3E}">
        <p14:creationId xmlns:p14="http://schemas.microsoft.com/office/powerpoint/2010/main" val="3286525839"/>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7579" y="301681"/>
            <a:ext cx="10719777" cy="390466"/>
          </a:xfrm>
          <a:prstGeom prst="rect">
            <a:avLst/>
          </a:prstGeom>
        </p:spPr>
        <p:txBody>
          <a:bodyPr vert="horz" lIns="0" tIns="0" rIns="91440" bIns="0" rtlCol="0" anchor="t">
            <a:normAutofit/>
          </a:bodyPr>
          <a:lstStyle/>
          <a:p>
            <a:r>
              <a:rPr lang="en-US" dirty="0"/>
              <a:t>Click to edit Master title style</a:t>
            </a:r>
            <a:endParaRPr lang="en-GB" dirty="0"/>
          </a:p>
        </p:txBody>
      </p:sp>
      <p:sp>
        <p:nvSpPr>
          <p:cNvPr id="3" name="Text Placeholder 2"/>
          <p:cNvSpPr>
            <a:spLocks noGrp="1"/>
          </p:cNvSpPr>
          <p:nvPr>
            <p:ph type="body" idx="1"/>
          </p:nvPr>
        </p:nvSpPr>
        <p:spPr>
          <a:xfrm>
            <a:off x="737578" y="1520829"/>
            <a:ext cx="10719777" cy="464502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xtSecureMarker2" hidden="1"/>
          <p:cNvSpPr txBox="1"/>
          <p:nvPr userDrawn="1"/>
        </p:nvSpPr>
        <p:spPr>
          <a:xfrm>
            <a:off x="3761256" y="6530086"/>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1" name="txtSecureMarker1" hidden="1"/>
          <p:cNvSpPr txBox="1"/>
          <p:nvPr userDrawn="1"/>
        </p:nvSpPr>
        <p:spPr>
          <a:xfrm>
            <a:off x="3761256" y="35252"/>
            <a:ext cx="4669488"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0" name="plcSlideNumber"/>
          <p:cNvSpPr>
            <a:spLocks noGrp="1"/>
          </p:cNvSpPr>
          <p:nvPr userDrawn="1"/>
        </p:nvSpPr>
        <p:spPr>
          <a:xfrm>
            <a:off x="10955401" y="6548183"/>
            <a:ext cx="857555"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184786"/>
                </a:solidFill>
              </a:rPr>
              <a:pPr algn="r"/>
              <a:t>‹#›</a:t>
            </a:fld>
            <a:endParaRPr lang="en-GB" sz="1100" dirty="0">
              <a:solidFill>
                <a:srgbClr val="184786"/>
              </a:solidFill>
            </a:endParaRPr>
          </a:p>
        </p:txBody>
      </p:sp>
    </p:spTree>
    <p:extLst>
      <p:ext uri="{BB962C8B-B14F-4D97-AF65-F5344CB8AC3E}">
        <p14:creationId xmlns:p14="http://schemas.microsoft.com/office/powerpoint/2010/main" val="47773472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763" r:id="rId3"/>
    <p:sldLayoutId id="2147483764" r:id="rId4"/>
    <p:sldLayoutId id="2147483652" r:id="rId5"/>
    <p:sldLayoutId id="2147483762" r:id="rId6"/>
    <p:sldLayoutId id="2147483654" r:id="rId7"/>
    <p:sldLayoutId id="2147483657" r:id="rId8"/>
    <p:sldLayoutId id="2147483658" r:id="rId9"/>
    <p:sldLayoutId id="2147483659" r:id="rId10"/>
    <p:sldLayoutId id="2147483672" r:id="rId11"/>
    <p:sldLayoutId id="2147483673" r:id="rId12"/>
  </p:sldLayoutIdLst>
  <p:transition>
    <p:fade/>
  </p:transition>
  <p:hf hdr="0"/>
  <p:txStyles>
    <p:titleStyle>
      <a:lvl1pPr algn="l" defTabSz="914400" rtl="0" eaLnBrk="1" latinLnBrk="0" hangingPunct="1">
        <a:lnSpc>
          <a:spcPct val="100000"/>
        </a:lnSpc>
        <a:spcBef>
          <a:spcPct val="0"/>
        </a:spcBef>
        <a:buNone/>
        <a:defRPr sz="2200" b="1" kern="1200" cap="none" spc="0" baseline="0">
          <a:solidFill>
            <a:srgbClr val="184786"/>
          </a:solidFill>
          <a:latin typeface="+mj-lt"/>
          <a:ea typeface="+mj-ea"/>
          <a:cs typeface="+mj-cs"/>
        </a:defRPr>
      </a:lvl1pPr>
    </p:titleStyle>
    <p:bodyStyle>
      <a:lvl1pPr marL="0" indent="0" algn="l" defTabSz="179388" rtl="0" eaLnBrk="1" latinLnBrk="0" hangingPunct="1">
        <a:lnSpc>
          <a:spcPct val="100000"/>
        </a:lnSpc>
        <a:spcBef>
          <a:spcPts val="0"/>
        </a:spcBef>
        <a:spcAft>
          <a:spcPts val="800"/>
        </a:spcAft>
        <a:buFont typeface="Arial" panose="020B0604020202020204" pitchFamily="34" charset="0"/>
        <a:buNone/>
        <a:defRPr sz="1400" b="1" kern="1200" cap="none" baseline="0">
          <a:solidFill>
            <a:schemeClr val="tx1"/>
          </a:solidFill>
          <a:latin typeface="+mn-lt"/>
          <a:ea typeface="+mn-ea"/>
          <a:cs typeface="+mn-cs"/>
        </a:defRPr>
      </a:lvl1pPr>
      <a:lvl2pPr marL="0" indent="0" algn="l" defTabSz="179388" rtl="0" eaLnBrk="1" latinLnBrk="0" hangingPunct="1">
        <a:lnSpc>
          <a:spcPct val="100000"/>
        </a:lnSpc>
        <a:spcBef>
          <a:spcPts val="0"/>
        </a:spcBef>
        <a:spcAft>
          <a:spcPts val="800"/>
        </a:spcAft>
        <a:buFont typeface="Arial" panose="020B0604020202020204" pitchFamily="34" charset="0"/>
        <a:buNone/>
        <a:defRPr sz="1400" b="0" kern="1200" cap="none"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mn-lt"/>
          <a:ea typeface="+mn-ea"/>
          <a:cs typeface="+mn-cs"/>
        </a:defRPr>
      </a:lvl3pPr>
      <a:lvl4pPr marL="180000"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4pPr>
      <a:lvl5pPr marL="358775" indent="-183600" algn="l" defTabSz="179388" rtl="0" eaLnBrk="1" latinLnBrk="0" hangingPunct="1">
        <a:lnSpc>
          <a:spcPct val="100000"/>
        </a:lnSpc>
        <a:spcBef>
          <a:spcPts val="0"/>
        </a:spcBef>
        <a:spcAft>
          <a:spcPts val="800"/>
        </a:spcAft>
        <a:buClr>
          <a:schemeClr val="bg2"/>
        </a:buClr>
        <a:buSzPct val="100000"/>
        <a:buFont typeface="Arial" panose="020B0604020202020204" pitchFamily="34" charset="0"/>
        <a:buChar char="-"/>
        <a:defRPr sz="1100" kern="1200">
          <a:solidFill>
            <a:schemeClr val="tx1"/>
          </a:solidFill>
          <a:latin typeface="+mn-lt"/>
          <a:ea typeface="+mn-ea"/>
          <a:cs typeface="+mn-cs"/>
        </a:defRPr>
      </a:lvl5pPr>
      <a:lvl6pPr marL="541338" indent="-182563"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Char char="§"/>
        <a:defRPr sz="1100" kern="1200">
          <a:solidFill>
            <a:schemeClr val="tx1"/>
          </a:solidFill>
          <a:latin typeface="+mn-lt"/>
          <a:ea typeface="+mn-ea"/>
          <a:cs typeface="+mn-cs"/>
        </a:defRPr>
      </a:lvl6pPr>
      <a:lvl7pPr marL="720000" indent="-183600"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7pPr>
      <a:lvl8pPr marL="898525"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8pPr>
      <a:lvl9pPr marL="179388" indent="0"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None/>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3" userDrawn="1">
          <p15:clr>
            <a:srgbClr val="F26B43"/>
          </p15:clr>
        </p15:guide>
        <p15:guide id="2" pos="7217" userDrawn="1">
          <p15:clr>
            <a:srgbClr val="F26B43"/>
          </p15:clr>
        </p15:guide>
        <p15:guide id="3" pos="239" userDrawn="1">
          <p15:clr>
            <a:srgbClr val="F26B43"/>
          </p15:clr>
        </p15:guide>
        <p15:guide id="4" pos="7441" userDrawn="1">
          <p15:clr>
            <a:srgbClr val="F26B43"/>
          </p15:clr>
        </p15:guide>
        <p15:guide id="5" orient="horz" pos="187" userDrawn="1">
          <p15:clr>
            <a:srgbClr val="F26B43"/>
          </p15:clr>
        </p15:guide>
        <p15:guide id="7" orient="horz" pos="368" userDrawn="1">
          <p15:clr>
            <a:srgbClr val="F26B43"/>
          </p15:clr>
        </p15:guide>
        <p15:guide id="10" orient="horz" pos="3884" userDrawn="1">
          <p15:clr>
            <a:srgbClr val="F26B43"/>
          </p15:clr>
        </p15:guide>
        <p15:guide id="11" orient="horz" pos="958" userDrawn="1">
          <p15:clr>
            <a:srgbClr val="F26B43"/>
          </p15:clr>
        </p15:guide>
        <p15:guide id="12" orient="horz" pos="8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iki.cdisc.org/display/FHIR2CDISCUG/FHIR-to-CDISC+Mapping+Hom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15A937-4578-49B8-9994-2B464066F737}"/>
              </a:ext>
            </a:extLst>
          </p:cNvPr>
          <p:cNvSpPr>
            <a:spLocks noGrp="1"/>
          </p:cNvSpPr>
          <p:nvPr>
            <p:ph type="body" sz="quarter" idx="15"/>
          </p:nvPr>
        </p:nvSpPr>
        <p:spPr/>
        <p:txBody>
          <a:bodyPr/>
          <a:lstStyle/>
          <a:p>
            <a:r>
              <a:rPr lang="en-US" dirty="0"/>
              <a:t>Vulcan FHIR Accelerator</a:t>
            </a:r>
          </a:p>
          <a:p>
            <a:r>
              <a:rPr lang="en-US" dirty="0"/>
              <a:t>Real World Data Track</a:t>
            </a:r>
          </a:p>
          <a:p>
            <a:endParaRPr lang="en-US" dirty="0"/>
          </a:p>
          <a:p>
            <a:endParaRPr lang="en-US" dirty="0"/>
          </a:p>
        </p:txBody>
      </p:sp>
      <p:sp>
        <p:nvSpPr>
          <p:cNvPr id="4" name="Text Placeholder 3">
            <a:extLst>
              <a:ext uri="{FF2B5EF4-FFF2-40B4-BE49-F238E27FC236}">
                <a16:creationId xmlns:a16="http://schemas.microsoft.com/office/drawing/2014/main" id="{91692A08-C39B-43BE-BF01-4CAC5FFA4F34}"/>
              </a:ext>
            </a:extLst>
          </p:cNvPr>
          <p:cNvSpPr>
            <a:spLocks noGrp="1"/>
          </p:cNvSpPr>
          <p:nvPr>
            <p:ph type="body" sz="quarter" idx="17"/>
          </p:nvPr>
        </p:nvSpPr>
        <p:spPr>
          <a:xfrm>
            <a:off x="746578" y="2737184"/>
            <a:ext cx="10709031" cy="717219"/>
          </a:xfrm>
        </p:spPr>
        <p:txBody>
          <a:bodyPr>
            <a:normAutofit/>
          </a:bodyPr>
          <a:lstStyle/>
          <a:p>
            <a:r>
              <a:rPr lang="en-US" sz="1800" dirty="0"/>
              <a:t>Introduction Session</a:t>
            </a:r>
          </a:p>
        </p:txBody>
      </p:sp>
      <p:pic>
        <p:nvPicPr>
          <p:cNvPr id="12" name="Picture Placeholder 11" descr="A picture containing light, traffic, red, car&#10;&#10;Description automatically generated">
            <a:extLst>
              <a:ext uri="{FF2B5EF4-FFF2-40B4-BE49-F238E27FC236}">
                <a16:creationId xmlns:a16="http://schemas.microsoft.com/office/drawing/2014/main" id="{C70B97FA-51C3-45F7-9E55-39B910FF7D0D}"/>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31389" b="31389"/>
          <a:stretch>
            <a:fillRect/>
          </a:stretch>
        </p:blipFill>
        <p:spPr/>
      </p:pic>
    </p:spTree>
    <p:extLst>
      <p:ext uri="{BB962C8B-B14F-4D97-AF65-F5344CB8AC3E}">
        <p14:creationId xmlns:p14="http://schemas.microsoft.com/office/powerpoint/2010/main" val="19211734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FC5DDC-2344-49C2-940B-FE08DE6EF72A}"/>
              </a:ext>
            </a:extLst>
          </p:cNvPr>
          <p:cNvSpPr>
            <a:spLocks noGrp="1"/>
          </p:cNvSpPr>
          <p:nvPr>
            <p:ph type="body" sz="quarter" idx="13"/>
          </p:nvPr>
        </p:nvSpPr>
        <p:spPr>
          <a:xfrm>
            <a:off x="1348740" y="101340"/>
            <a:ext cx="10108248" cy="482860"/>
          </a:xfrm>
        </p:spPr>
        <p:txBody>
          <a:bodyPr/>
          <a:lstStyle/>
          <a:p>
            <a:r>
              <a:rPr lang="en-US" sz="2400" dirty="0">
                <a:solidFill>
                  <a:schemeClr val="accent6">
                    <a:lumMod val="50000"/>
                  </a:schemeClr>
                </a:solidFill>
              </a:rPr>
              <a:t>May 2021 Connectathon Added Scope</a:t>
            </a:r>
            <a:endParaRPr lang="en-US" dirty="0"/>
          </a:p>
        </p:txBody>
      </p:sp>
      <p:sp>
        <p:nvSpPr>
          <p:cNvPr id="4" name="Content Placeholder 2">
            <a:extLst>
              <a:ext uri="{FF2B5EF4-FFF2-40B4-BE49-F238E27FC236}">
                <a16:creationId xmlns:a16="http://schemas.microsoft.com/office/drawing/2014/main" id="{924DBF5F-7CEB-4303-9BFD-42E37064CEBB}"/>
              </a:ext>
            </a:extLst>
          </p:cNvPr>
          <p:cNvSpPr txBox="1">
            <a:spLocks/>
          </p:cNvSpPr>
          <p:nvPr/>
        </p:nvSpPr>
        <p:spPr>
          <a:xfrm>
            <a:off x="642257" y="686096"/>
            <a:ext cx="10515600" cy="5640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70AD47">
                  <a:lumMod val="50000"/>
                </a:srgbClr>
              </a:buClr>
              <a:buSzTx/>
              <a:buFont typeface="Arial" panose="020B0604020202020204" pitchFamily="34" charset="0"/>
              <a:buNone/>
              <a:tabLst/>
              <a:defRPr/>
            </a:pPr>
            <a:r>
              <a:rPr kumimoji="0" lang="en-US" sz="2800" b="1" i="0" u="none" strike="noStrike" kern="1200" cap="none" spc="0" normalizeH="0" baseline="0" noProof="0" dirty="0">
                <a:ln>
                  <a:noFill/>
                </a:ln>
                <a:solidFill>
                  <a:sysClr val="windowText" lastClr="000000"/>
                </a:solidFill>
                <a:effectLst/>
                <a:uLnTx/>
                <a:uFillTx/>
                <a:latin typeface="+mj-lt"/>
                <a:ea typeface="+mn-ea"/>
                <a:cs typeface="+mn-cs"/>
              </a:rPr>
              <a:t>Capabilities to add for May 2021 </a:t>
            </a:r>
            <a:r>
              <a:rPr kumimoji="0" lang="en-US" sz="2800" b="1" i="0" u="none" strike="noStrike" kern="1200" cap="none" spc="0" normalizeH="0" baseline="0" noProof="0" dirty="0" err="1">
                <a:ln>
                  <a:noFill/>
                </a:ln>
                <a:solidFill>
                  <a:sysClr val="windowText" lastClr="000000"/>
                </a:solidFill>
                <a:effectLst/>
                <a:uLnTx/>
                <a:uFillTx/>
                <a:latin typeface="+mj-lt"/>
                <a:ea typeface="+mn-ea"/>
                <a:cs typeface="+mn-cs"/>
              </a:rPr>
              <a:t>Connectathon</a:t>
            </a:r>
            <a:r>
              <a:rPr kumimoji="0" lang="en-US" sz="2800" b="1" i="0" u="none" strike="noStrike" kern="1200" cap="none" spc="0" normalizeH="0" baseline="0" noProof="0" dirty="0">
                <a:ln>
                  <a:noFill/>
                </a:ln>
                <a:solidFill>
                  <a:sysClr val="windowText" lastClr="000000"/>
                </a:solidFill>
                <a:effectLst/>
                <a:uLnTx/>
                <a:uFillTx/>
                <a:latin typeface="+mj-lt"/>
                <a:ea typeface="+mn-ea"/>
                <a:cs typeface="+mn-cs"/>
              </a:rPr>
              <a:t>:</a:t>
            </a:r>
          </a:p>
          <a:p>
            <a:pPr marL="514350" marR="0" lvl="0" indent="-514350" algn="l" defTabSz="914400" rtl="0" eaLnBrk="1" fontAlgn="auto" latinLnBrk="0" hangingPunct="1">
              <a:lnSpc>
                <a:spcPct val="90000"/>
              </a:lnSpc>
              <a:spcBef>
                <a:spcPts val="1000"/>
              </a:spcBef>
              <a:spcAft>
                <a:spcPts val="0"/>
              </a:spcAft>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mj-lt"/>
                <a:ea typeface="+mn-ea"/>
                <a:cs typeface="+mn-cs"/>
              </a:rPr>
              <a:t>Along with Demographics, develop an algorithm to extract and populate a </a:t>
            </a:r>
            <a:r>
              <a:rPr kumimoji="0" lang="en-US" sz="2400" b="0" i="0" u="sng" strike="noStrike" kern="1200" cap="none" spc="0" normalizeH="0" baseline="0" noProof="0" dirty="0">
                <a:ln>
                  <a:noFill/>
                </a:ln>
                <a:solidFill>
                  <a:sysClr val="windowText" lastClr="000000"/>
                </a:solidFill>
                <a:effectLst/>
                <a:uLnTx/>
                <a:uFillTx/>
                <a:latin typeface="+mj-lt"/>
                <a:ea typeface="+mn-ea"/>
                <a:cs typeface="+mn-cs"/>
              </a:rPr>
              <a:t>consolidated list</a:t>
            </a:r>
            <a:r>
              <a:rPr kumimoji="0" lang="en-US" sz="2400" b="0" i="0" u="none" strike="noStrike" kern="1200" cap="none" spc="0" normalizeH="0" baseline="0" noProof="0" dirty="0">
                <a:ln>
                  <a:noFill/>
                </a:ln>
                <a:solidFill>
                  <a:sysClr val="windowText" lastClr="000000"/>
                </a:solidFill>
                <a:effectLst/>
                <a:uLnTx/>
                <a:uFillTx/>
                <a:latin typeface="+mj-lt"/>
                <a:ea typeface="+mn-ea"/>
                <a:cs typeface="+mn-cs"/>
              </a:rPr>
              <a:t> of Concomitant Medications when multiple FHIR medication resources exist, including:</a:t>
            </a:r>
          </a:p>
          <a:p>
            <a:pPr marL="968375" lvl="1" indent="-457200"/>
            <a:r>
              <a:rPr kumimoji="0" lang="en-US" sz="2000" b="0" i="0" u="none" strike="noStrike" kern="1200" cap="none" spc="0" normalizeH="0" baseline="0" noProof="0" dirty="0" err="1">
                <a:ln>
                  <a:noFill/>
                </a:ln>
                <a:solidFill>
                  <a:sysClr val="windowText" lastClr="000000"/>
                </a:solidFill>
                <a:effectLst/>
                <a:uLnTx/>
                <a:uFillTx/>
                <a:latin typeface="+mj-lt"/>
                <a:ea typeface="+mn-ea"/>
                <a:cs typeface="+mn-cs"/>
              </a:rPr>
              <a:t>MedicationAdministration</a:t>
            </a:r>
            <a:endParaRPr kumimoji="0" lang="en-US" sz="2000" b="0" i="0" u="none" strike="noStrike" kern="1200" cap="none" spc="0" normalizeH="0" baseline="0" noProof="0" dirty="0">
              <a:ln>
                <a:noFill/>
              </a:ln>
              <a:solidFill>
                <a:sysClr val="windowText" lastClr="000000"/>
              </a:solidFill>
              <a:effectLst/>
              <a:uLnTx/>
              <a:uFillTx/>
              <a:latin typeface="+mj-lt"/>
              <a:ea typeface="+mn-ea"/>
              <a:cs typeface="+mn-cs"/>
            </a:endParaRPr>
          </a:p>
          <a:p>
            <a:pPr marL="968375" lvl="1" indent="-457200"/>
            <a:r>
              <a:rPr kumimoji="0" lang="en-US" sz="2000" b="0" i="0" u="none" strike="noStrike" kern="1200" cap="none" spc="0" normalizeH="0" baseline="0" noProof="0" dirty="0" err="1">
                <a:ln>
                  <a:noFill/>
                </a:ln>
                <a:solidFill>
                  <a:sysClr val="windowText" lastClr="000000"/>
                </a:solidFill>
                <a:effectLst/>
                <a:uLnTx/>
                <a:uFillTx/>
                <a:latin typeface="+mj-lt"/>
                <a:ea typeface="+mn-ea"/>
                <a:cs typeface="+mn-cs"/>
              </a:rPr>
              <a:t>MedicationDispense</a:t>
            </a:r>
            <a:endParaRPr kumimoji="0" lang="en-US" sz="2000" b="0" i="0" u="none" strike="noStrike" kern="1200" cap="none" spc="0" normalizeH="0" baseline="0" noProof="0" dirty="0">
              <a:ln>
                <a:noFill/>
              </a:ln>
              <a:solidFill>
                <a:sysClr val="windowText" lastClr="000000"/>
              </a:solidFill>
              <a:effectLst/>
              <a:uLnTx/>
              <a:uFillTx/>
              <a:latin typeface="+mj-lt"/>
              <a:ea typeface="+mn-ea"/>
              <a:cs typeface="+mn-cs"/>
            </a:endParaRPr>
          </a:p>
          <a:p>
            <a:pPr marL="968375" lvl="1" indent="-457200"/>
            <a:r>
              <a:rPr kumimoji="0" lang="en-US" sz="2000" b="0" i="0" u="none" strike="noStrike" kern="1200" cap="none" spc="0" normalizeH="0" baseline="0" noProof="0" dirty="0" err="1">
                <a:ln>
                  <a:noFill/>
                </a:ln>
                <a:solidFill>
                  <a:sysClr val="windowText" lastClr="000000"/>
                </a:solidFill>
                <a:effectLst/>
                <a:uLnTx/>
                <a:uFillTx/>
                <a:latin typeface="+mj-lt"/>
                <a:ea typeface="+mn-ea"/>
                <a:cs typeface="+mn-cs"/>
              </a:rPr>
              <a:t>MedicationRequest</a:t>
            </a:r>
            <a:endParaRPr kumimoji="0" lang="en-US" sz="2000" b="0" i="0" u="none" strike="noStrike" kern="1200" cap="none" spc="0" normalizeH="0" baseline="0" noProof="0" dirty="0">
              <a:ln>
                <a:noFill/>
              </a:ln>
              <a:solidFill>
                <a:sysClr val="windowText" lastClr="000000"/>
              </a:solidFill>
              <a:effectLst/>
              <a:uLnTx/>
              <a:uFillTx/>
              <a:latin typeface="+mj-lt"/>
              <a:ea typeface="+mn-ea"/>
              <a:cs typeface="+mn-cs"/>
            </a:endParaRPr>
          </a:p>
          <a:p>
            <a:pPr marL="968375" lvl="1" indent="-457200"/>
            <a:r>
              <a:rPr kumimoji="0" lang="en-US" sz="2000" b="0" i="0" u="none" strike="noStrike" kern="1200" cap="none" spc="0" normalizeH="0" baseline="0" noProof="0" dirty="0" err="1">
                <a:ln>
                  <a:noFill/>
                </a:ln>
                <a:solidFill>
                  <a:sysClr val="windowText" lastClr="000000"/>
                </a:solidFill>
                <a:effectLst/>
                <a:uLnTx/>
                <a:uFillTx/>
                <a:latin typeface="+mj-lt"/>
                <a:ea typeface="+mn-ea"/>
                <a:cs typeface="+mn-cs"/>
              </a:rPr>
              <a:t>MedicationStatement</a:t>
            </a:r>
            <a:endParaRPr kumimoji="0" lang="en-US" sz="2000" b="0" i="0" u="none" strike="noStrike" kern="1200" cap="none" spc="0" normalizeH="0" baseline="0" noProof="0" dirty="0">
              <a:ln>
                <a:noFill/>
              </a:ln>
              <a:solidFill>
                <a:sysClr val="windowText" lastClr="000000"/>
              </a:solidFill>
              <a:effectLst/>
              <a:uLnTx/>
              <a:uFillTx/>
              <a:latin typeface="+mj-lt"/>
              <a:ea typeface="+mn-ea"/>
              <a:cs typeface="+mn-cs"/>
            </a:endParaRPr>
          </a:p>
          <a:p>
            <a:pPr marL="514350" marR="0" lvl="0" indent="-514350" algn="l" defTabSz="914400" rtl="0" eaLnBrk="1" fontAlgn="auto" latinLnBrk="0" hangingPunct="1">
              <a:lnSpc>
                <a:spcPct val="90000"/>
              </a:lnSpc>
              <a:spcBef>
                <a:spcPts val="1000"/>
              </a:spcBef>
              <a:spcAft>
                <a:spcPts val="0"/>
              </a:spcAft>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mj-lt"/>
                <a:ea typeface="+mn-ea"/>
                <a:cs typeface="+mn-cs"/>
              </a:rPr>
              <a:t>Add record source(s) to exported SDTM dataset, e.g.:</a:t>
            </a:r>
          </a:p>
          <a:p>
            <a:pPr marL="914400" lvl="1" indent="-400050">
              <a:buFont typeface="+mj-lt"/>
              <a:buAutoNum type="alphaLcPeriod"/>
            </a:pPr>
            <a:r>
              <a:rPr kumimoji="0" lang="en-US" sz="1600" b="0" i="0" u="none" strike="noStrike" kern="1200" cap="none" spc="0" normalizeH="0" baseline="0" noProof="0" dirty="0">
                <a:ln>
                  <a:noFill/>
                </a:ln>
                <a:solidFill>
                  <a:sysClr val="windowText" lastClr="000000"/>
                </a:solidFill>
                <a:effectLst/>
                <a:uLnTx/>
                <a:uFillTx/>
                <a:latin typeface="+mj-lt"/>
                <a:ea typeface="+mn-ea"/>
                <a:cs typeface="+mn-cs"/>
              </a:rPr>
              <a:t>Drug A had a request/dispense/administration record in the FHIR EHR</a:t>
            </a:r>
          </a:p>
          <a:p>
            <a:pPr marL="914400" lvl="1" indent="-400050">
              <a:buFont typeface="+mj-lt"/>
              <a:buAutoNum type="alphaLcPeriod"/>
            </a:pPr>
            <a:r>
              <a:rPr kumimoji="0" lang="en-US" sz="1600" b="0" i="0" u="none" strike="noStrike" kern="1200" cap="none" spc="0" normalizeH="0" baseline="0" noProof="0" dirty="0">
                <a:ln>
                  <a:noFill/>
                </a:ln>
                <a:solidFill>
                  <a:sysClr val="windowText" lastClr="000000"/>
                </a:solidFill>
                <a:effectLst/>
                <a:uLnTx/>
                <a:uFillTx/>
                <a:latin typeface="+mj-lt"/>
                <a:ea typeface="+mn-ea"/>
                <a:cs typeface="+mn-cs"/>
              </a:rPr>
              <a:t>Drug B had only a request record in the FHIR EHR</a:t>
            </a:r>
          </a:p>
          <a:p>
            <a:pPr marL="514350" marR="0" lvl="0" indent="-514350" algn="l" defTabSz="914400" rtl="0" eaLnBrk="1" fontAlgn="auto" latinLnBrk="0" hangingPunct="1">
              <a:lnSpc>
                <a:spcPct val="90000"/>
              </a:lnSpc>
              <a:spcBef>
                <a:spcPts val="1000"/>
              </a:spcBef>
              <a:spcAft>
                <a:spcPts val="0"/>
              </a:spcAft>
              <a:buSzTx/>
              <a:buFont typeface="+mj-lt"/>
              <a:buAutoNum type="arabicPeriod"/>
              <a:tabLst/>
              <a:defRPr/>
            </a:pPr>
            <a:r>
              <a:rPr kumimoji="0" lang="en-US" sz="2400" b="0" i="0" u="none" strike="noStrike" kern="1200" cap="none" spc="0" normalizeH="0" baseline="0" noProof="0" dirty="0">
                <a:ln>
                  <a:noFill/>
                </a:ln>
                <a:solidFill>
                  <a:sysClr val="windowText" lastClr="000000"/>
                </a:solidFill>
                <a:effectLst/>
                <a:uLnTx/>
                <a:uFillTx/>
                <a:latin typeface="+mj-lt"/>
                <a:ea typeface="+mn-ea"/>
                <a:cs typeface="+mn-cs"/>
              </a:rPr>
              <a:t>Work with multiple FHIR data sources that use different combinations of of medication FHIR resources </a:t>
            </a:r>
            <a:endParaRPr lang="en-US" sz="2400" dirty="0">
              <a:solidFill>
                <a:sysClr val="windowText" lastClr="000000"/>
              </a:solidFill>
              <a:latin typeface="+mj-lt"/>
            </a:endParaRPr>
          </a:p>
          <a:p>
            <a:pPr marL="0" marR="0" lvl="0" indent="0" algn="l" defTabSz="914400" rtl="0" eaLnBrk="1" fontAlgn="auto" latinLnBrk="0" hangingPunct="1">
              <a:lnSpc>
                <a:spcPct val="90000"/>
              </a:lnSpc>
              <a:spcBef>
                <a:spcPts val="1000"/>
              </a:spcBef>
              <a:spcAft>
                <a:spcPts val="0"/>
              </a:spcAft>
              <a:buSzTx/>
              <a:buNone/>
              <a:tabLst/>
              <a:defRPr/>
            </a:pPr>
            <a:r>
              <a:rPr lang="en-US" sz="2400" dirty="0">
                <a:solidFill>
                  <a:sysClr val="windowText" lastClr="000000"/>
                </a:solidFill>
                <a:latin typeface="+mj-lt"/>
              </a:rPr>
              <a:t>This effort is to demonstrate </a:t>
            </a:r>
            <a:r>
              <a:rPr lang="en-US" sz="2400" u="sng" dirty="0">
                <a:solidFill>
                  <a:sysClr val="windowText" lastClr="000000"/>
                </a:solidFill>
                <a:latin typeface="+mj-lt"/>
              </a:rPr>
              <a:t>technical capability</a:t>
            </a:r>
            <a:r>
              <a:rPr lang="en-US" sz="2400" dirty="0">
                <a:solidFill>
                  <a:sysClr val="windowText" lastClr="000000"/>
                </a:solidFill>
                <a:latin typeface="+mj-lt"/>
              </a:rPr>
              <a:t> of complete data transfer and transformation.  Researcher judgement required to determine actual fitness-for-purpose of the resultant data set.</a:t>
            </a:r>
            <a:endParaRPr kumimoji="0" lang="en-US" sz="2400" b="0" i="0" u="none" strike="noStrike" kern="1200" cap="none" spc="0" normalizeH="0" baseline="0" noProof="0" dirty="0">
              <a:ln>
                <a:noFill/>
              </a:ln>
              <a:solidFill>
                <a:sysClr val="windowText" lastClr="000000"/>
              </a:solidFill>
              <a:effectLst/>
              <a:uLnTx/>
              <a:uFillTx/>
              <a:latin typeface="+mj-lt"/>
              <a:ea typeface="+mn-ea"/>
              <a:cs typeface="+mn-cs"/>
            </a:endParaRPr>
          </a:p>
        </p:txBody>
      </p:sp>
      <p:sp>
        <p:nvSpPr>
          <p:cNvPr id="6" name="TextBox 5">
            <a:extLst>
              <a:ext uri="{FF2B5EF4-FFF2-40B4-BE49-F238E27FC236}">
                <a16:creationId xmlns:a16="http://schemas.microsoft.com/office/drawing/2014/main" id="{385FB20B-29DE-4C2E-8E8C-900D03080755}"/>
              </a:ext>
            </a:extLst>
          </p:cNvPr>
          <p:cNvSpPr txBox="1"/>
          <p:nvPr/>
        </p:nvSpPr>
        <p:spPr>
          <a:xfrm>
            <a:off x="7975791" y="3999927"/>
            <a:ext cx="4108784" cy="739941"/>
          </a:xfrm>
          <a:prstGeom prst="rect">
            <a:avLst/>
          </a:prstGeom>
        </p:spPr>
        <p:style>
          <a:lnRef idx="3">
            <a:schemeClr val="lt1"/>
          </a:lnRef>
          <a:fillRef idx="1">
            <a:schemeClr val="accent3"/>
          </a:fillRef>
          <a:effectRef idx="1">
            <a:schemeClr val="accent3"/>
          </a:effectRef>
          <a:fontRef idx="minor">
            <a:schemeClr val="lt1"/>
          </a:fontRef>
        </p:style>
        <p:txBody>
          <a:bodyPr wrap="none" rtlCol="0">
            <a:noAutofit/>
          </a:bodyPr>
          <a:lstStyle/>
          <a:p>
            <a:r>
              <a:rPr lang="en-US" sz="1100" b="1" i="1" dirty="0"/>
              <a:t>Information to aid in “Confidence Level”  determinations </a:t>
            </a:r>
          </a:p>
          <a:p>
            <a:r>
              <a:rPr lang="en-US" sz="1100" b="1" i="1" dirty="0"/>
              <a:t>for researchers and regulatory reviewers.  </a:t>
            </a:r>
          </a:p>
          <a:p>
            <a:r>
              <a:rPr lang="en-US" sz="1100" b="1" i="1" dirty="0"/>
              <a:t>i.e., Drug A was truly taken by the patient, but Drug B </a:t>
            </a:r>
          </a:p>
          <a:p>
            <a:r>
              <a:rPr lang="en-US" sz="1100" b="1" i="1" dirty="0"/>
              <a:t>is only a prescription - no knowledge of dispense or admin.</a:t>
            </a:r>
          </a:p>
        </p:txBody>
      </p:sp>
    </p:spTree>
    <p:extLst>
      <p:ext uri="{BB962C8B-B14F-4D97-AF65-F5344CB8AC3E}">
        <p14:creationId xmlns:p14="http://schemas.microsoft.com/office/powerpoint/2010/main" val="1644104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CDE256-F3EE-4E6A-AA18-27ED75F68D63}"/>
              </a:ext>
            </a:extLst>
          </p:cNvPr>
          <p:cNvSpPr>
            <a:spLocks noGrp="1"/>
          </p:cNvSpPr>
          <p:nvPr>
            <p:ph type="body" sz="quarter" idx="13"/>
          </p:nvPr>
        </p:nvSpPr>
        <p:spPr>
          <a:xfrm>
            <a:off x="1348740" y="47196"/>
            <a:ext cx="10108248" cy="482860"/>
          </a:xfrm>
        </p:spPr>
        <p:txBody>
          <a:bodyPr/>
          <a:lstStyle/>
          <a:p>
            <a:r>
              <a:rPr lang="en-US" sz="2000" dirty="0">
                <a:solidFill>
                  <a:schemeClr val="accent6">
                    <a:lumMod val="50000"/>
                  </a:schemeClr>
                </a:solidFill>
              </a:rPr>
              <a:t>Main Architecture: Gather medication from ALL resources</a:t>
            </a:r>
          </a:p>
          <a:p>
            <a:r>
              <a:rPr lang="en-US" sz="2000" dirty="0">
                <a:solidFill>
                  <a:schemeClr val="accent6">
                    <a:lumMod val="50000"/>
                  </a:schemeClr>
                </a:solidFill>
              </a:rPr>
              <a:t>Add Resource Name “tag” (Req, </a:t>
            </a:r>
            <a:r>
              <a:rPr lang="en-US" sz="2000" dirty="0" err="1">
                <a:solidFill>
                  <a:schemeClr val="accent6">
                    <a:lumMod val="50000"/>
                  </a:schemeClr>
                </a:solidFill>
              </a:rPr>
              <a:t>Disp</a:t>
            </a:r>
            <a:r>
              <a:rPr lang="en-US" sz="2000" dirty="0">
                <a:solidFill>
                  <a:schemeClr val="accent6">
                    <a:lumMod val="50000"/>
                  </a:schemeClr>
                </a:solidFill>
              </a:rPr>
              <a:t>, Admin, State) and FHIR Server Name</a:t>
            </a:r>
            <a:endParaRPr lang="en-US" dirty="0"/>
          </a:p>
        </p:txBody>
      </p:sp>
      <p:sp>
        <p:nvSpPr>
          <p:cNvPr id="6" name="TextBox 5">
            <a:extLst>
              <a:ext uri="{FF2B5EF4-FFF2-40B4-BE49-F238E27FC236}">
                <a16:creationId xmlns:a16="http://schemas.microsoft.com/office/drawing/2014/main" id="{D2BEBB58-95E9-4BF4-A048-43CC01EB49D1}"/>
              </a:ext>
            </a:extLst>
          </p:cNvPr>
          <p:cNvSpPr txBox="1"/>
          <p:nvPr/>
        </p:nvSpPr>
        <p:spPr>
          <a:xfrm>
            <a:off x="120316" y="4830679"/>
            <a:ext cx="84221" cy="45719"/>
          </a:xfrm>
          <a:prstGeom prst="rect">
            <a:avLst/>
          </a:prstGeom>
          <a:noFill/>
        </p:spPr>
        <p:txBody>
          <a:bodyPr wrap="square" rtlCol="0">
            <a:noAutofit/>
          </a:bodyPr>
          <a:lstStyle/>
          <a:p>
            <a:endParaRPr lang="en-US" sz="1100" dirty="0" err="1"/>
          </a:p>
        </p:txBody>
      </p:sp>
      <p:grpSp>
        <p:nvGrpSpPr>
          <p:cNvPr id="5" name="Group 4">
            <a:extLst>
              <a:ext uri="{FF2B5EF4-FFF2-40B4-BE49-F238E27FC236}">
                <a16:creationId xmlns:a16="http://schemas.microsoft.com/office/drawing/2014/main" id="{13220D76-1B82-4AEC-A793-BCF859346D18}"/>
              </a:ext>
            </a:extLst>
          </p:cNvPr>
          <p:cNvGrpSpPr/>
          <p:nvPr/>
        </p:nvGrpSpPr>
        <p:grpSpPr>
          <a:xfrm>
            <a:off x="162426" y="1144959"/>
            <a:ext cx="11821751" cy="4770649"/>
            <a:chOff x="962526" y="659767"/>
            <a:chExt cx="9709484" cy="3918247"/>
          </a:xfrm>
        </p:grpSpPr>
        <p:sp>
          <p:nvSpPr>
            <p:cNvPr id="52" name="Cylinder 51">
              <a:extLst>
                <a:ext uri="{FF2B5EF4-FFF2-40B4-BE49-F238E27FC236}">
                  <a16:creationId xmlns:a16="http://schemas.microsoft.com/office/drawing/2014/main" id="{5DC47B4D-01D0-4050-96D0-5F53804A88EC}"/>
                </a:ext>
              </a:extLst>
            </p:cNvPr>
            <p:cNvSpPr/>
            <p:nvPr/>
          </p:nvSpPr>
          <p:spPr>
            <a:xfrm>
              <a:off x="1734419" y="3574585"/>
              <a:ext cx="1218764" cy="799007"/>
            </a:xfrm>
            <a:prstGeom prst="can">
              <a:avLst>
                <a:gd name="adj" fmla="val 31538"/>
              </a:avLst>
            </a:prstGeom>
            <a:solidFill>
              <a:schemeClr val="bg1">
                <a:lumMod val="85000"/>
              </a:schemeClr>
            </a:solidFill>
            <a:ln w="22225">
              <a:solidFill>
                <a:srgbClr val="00B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solidFill>
                    <a:schemeClr val="bg1">
                      <a:lumMod val="50000"/>
                    </a:schemeClr>
                  </a:solidFill>
                </a:rPr>
                <a:t>FHIR Server</a:t>
              </a:r>
            </a:p>
          </p:txBody>
        </p:sp>
        <p:sp>
          <p:nvSpPr>
            <p:cNvPr id="54" name="Flowchart: Document 53">
              <a:extLst>
                <a:ext uri="{FF2B5EF4-FFF2-40B4-BE49-F238E27FC236}">
                  <a16:creationId xmlns:a16="http://schemas.microsoft.com/office/drawing/2014/main" id="{8067A13E-2E1A-4F13-A85E-8C0522F59B59}"/>
                </a:ext>
              </a:extLst>
            </p:cNvPr>
            <p:cNvSpPr/>
            <p:nvPr/>
          </p:nvSpPr>
          <p:spPr>
            <a:xfrm>
              <a:off x="3237555" y="2557666"/>
              <a:ext cx="1096881" cy="897572"/>
            </a:xfrm>
            <a:prstGeom prst="flowChartDocument">
              <a:avLst/>
            </a:prstGeom>
            <a:solidFill>
              <a:schemeClr val="bg1">
                <a:lumMod val="85000"/>
              </a:schemeClr>
            </a:solidFill>
            <a:ln w="22225">
              <a:solidFill>
                <a:srgbClr val="00B050"/>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050" dirty="0">
                  <a:solidFill>
                    <a:schemeClr val="bg1">
                      <a:lumMod val="50000"/>
                    </a:schemeClr>
                  </a:solidFill>
                </a:rPr>
                <a:t>Patient medication records presented as </a:t>
              </a:r>
            </a:p>
            <a:p>
              <a:pPr algn="ctr"/>
              <a:r>
                <a:rPr lang="en-US" sz="1050" i="1" dirty="0">
                  <a:solidFill>
                    <a:schemeClr val="bg1">
                      <a:lumMod val="50000"/>
                    </a:schemeClr>
                  </a:solidFill>
                </a:rPr>
                <a:t>FHIR JSON</a:t>
              </a:r>
            </a:p>
          </p:txBody>
        </p:sp>
        <p:sp>
          <p:nvSpPr>
            <p:cNvPr id="55" name="Rectangle 54">
              <a:extLst>
                <a:ext uri="{FF2B5EF4-FFF2-40B4-BE49-F238E27FC236}">
                  <a16:creationId xmlns:a16="http://schemas.microsoft.com/office/drawing/2014/main" id="{B9F2412E-D5E3-436D-AD63-6A89ACCC497F}"/>
                </a:ext>
              </a:extLst>
            </p:cNvPr>
            <p:cNvSpPr/>
            <p:nvPr/>
          </p:nvSpPr>
          <p:spPr>
            <a:xfrm>
              <a:off x="8820660" y="845509"/>
              <a:ext cx="1083345" cy="1089555"/>
            </a:xfrm>
            <a:prstGeom prst="rect">
              <a:avLst/>
            </a:prstGeom>
            <a:solidFill>
              <a:schemeClr val="bg1">
                <a:lumMod val="85000"/>
              </a:schemeClr>
            </a:solidFill>
            <a:ln w="22225">
              <a:solidFill>
                <a:srgbClr val="00B050"/>
              </a:solidFill>
            </a:ln>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chemeClr val="bg1">
                      <a:lumMod val="50000"/>
                    </a:schemeClr>
                  </a:solidFill>
                </a:rPr>
                <a:t>Validate SDTM according to FDA Validation Rules</a:t>
              </a:r>
              <a:endParaRPr lang="en-US" sz="1100" i="1" dirty="0">
                <a:solidFill>
                  <a:schemeClr val="bg1">
                    <a:lumMod val="50000"/>
                  </a:schemeClr>
                </a:solidFill>
              </a:endParaRPr>
            </a:p>
          </p:txBody>
        </p:sp>
        <p:cxnSp>
          <p:nvCxnSpPr>
            <p:cNvPr id="56" name="Connector: Elbow 55">
              <a:extLst>
                <a:ext uri="{FF2B5EF4-FFF2-40B4-BE49-F238E27FC236}">
                  <a16:creationId xmlns:a16="http://schemas.microsoft.com/office/drawing/2014/main" id="{7AADFF13-12DC-4D60-8C9F-5894BC36DCBF}"/>
                </a:ext>
              </a:extLst>
            </p:cNvPr>
            <p:cNvCxnSpPr>
              <a:cxnSpLocks/>
            </p:cNvCxnSpPr>
            <p:nvPr/>
          </p:nvCxnSpPr>
          <p:spPr>
            <a:xfrm rot="16200000" flipH="1">
              <a:off x="2564671" y="1570680"/>
              <a:ext cx="1059461" cy="893755"/>
            </a:xfrm>
            <a:prstGeom prst="bentConnector3">
              <a:avLst>
                <a:gd name="adj1" fmla="val 1556"/>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7C143E1-9E88-46A2-833C-8DF00634732B}"/>
                </a:ext>
              </a:extLst>
            </p:cNvPr>
            <p:cNvCxnSpPr>
              <a:cxnSpLocks/>
              <a:stCxn id="52" idx="1"/>
              <a:endCxn id="59" idx="2"/>
            </p:cNvCxnSpPr>
            <p:nvPr/>
          </p:nvCxnSpPr>
          <p:spPr>
            <a:xfrm flipV="1">
              <a:off x="2343801" y="1945441"/>
              <a:ext cx="0" cy="162914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8BBDF56-8E30-41B2-B0EB-6CD874960D81}"/>
                </a:ext>
              </a:extLst>
            </p:cNvPr>
            <p:cNvSpPr/>
            <p:nvPr/>
          </p:nvSpPr>
          <p:spPr>
            <a:xfrm>
              <a:off x="1802129" y="857961"/>
              <a:ext cx="1083345" cy="1087480"/>
            </a:xfrm>
            <a:prstGeom prst="rect">
              <a:avLst/>
            </a:prstGeom>
            <a:solidFill>
              <a:schemeClr val="bg1">
                <a:lumMod val="85000"/>
              </a:schemeClr>
            </a:solidFill>
            <a:ln w="22225">
              <a:solidFill>
                <a:srgbClr val="00B050"/>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100" dirty="0">
                  <a:solidFill>
                    <a:schemeClr val="bg1">
                      <a:lumMod val="50000"/>
                    </a:schemeClr>
                  </a:solidFill>
                </a:rPr>
                <a:t>Retrieve patient demographic and medication records using all FHIR Medication Resources</a:t>
              </a:r>
            </a:p>
          </p:txBody>
        </p:sp>
        <p:cxnSp>
          <p:nvCxnSpPr>
            <p:cNvPr id="60" name="Connector: Elbow 59">
              <a:extLst>
                <a:ext uri="{FF2B5EF4-FFF2-40B4-BE49-F238E27FC236}">
                  <a16:creationId xmlns:a16="http://schemas.microsoft.com/office/drawing/2014/main" id="{AF8E140A-3283-4F1E-9DB1-1AE6B0533292}"/>
                </a:ext>
              </a:extLst>
            </p:cNvPr>
            <p:cNvCxnSpPr>
              <a:cxnSpLocks/>
              <a:stCxn id="61" idx="3"/>
              <a:endCxn id="55" idx="2"/>
            </p:cNvCxnSpPr>
            <p:nvPr/>
          </p:nvCxnSpPr>
          <p:spPr>
            <a:xfrm flipV="1">
              <a:off x="7235650" y="1935064"/>
              <a:ext cx="2126683" cy="1423175"/>
            </a:xfrm>
            <a:prstGeom prst="bentConnector2">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Flowchart: Multidocument 60">
              <a:extLst>
                <a:ext uri="{FF2B5EF4-FFF2-40B4-BE49-F238E27FC236}">
                  <a16:creationId xmlns:a16="http://schemas.microsoft.com/office/drawing/2014/main" id="{CE63D33B-5330-4E36-B33F-967A2D95191F}"/>
                </a:ext>
              </a:extLst>
            </p:cNvPr>
            <p:cNvSpPr/>
            <p:nvPr/>
          </p:nvSpPr>
          <p:spPr>
            <a:xfrm>
              <a:off x="6016886" y="2995053"/>
              <a:ext cx="1218764" cy="726371"/>
            </a:xfrm>
            <a:prstGeom prst="flowChartMultidocument">
              <a:avLst/>
            </a:prstGeom>
            <a:solidFill>
              <a:schemeClr val="bg1">
                <a:lumMod val="85000"/>
              </a:schemeClr>
            </a:solidFill>
            <a:ln w="22225">
              <a:solidFill>
                <a:srgbClr val="00B05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solidFill>
                    <a:schemeClr val="bg1">
                      <a:lumMod val="50000"/>
                    </a:schemeClr>
                  </a:solidFill>
                </a:rPr>
                <a:t>SDTM files</a:t>
              </a:r>
            </a:p>
          </p:txBody>
        </p:sp>
        <p:sp>
          <p:nvSpPr>
            <p:cNvPr id="63" name="Oval 62">
              <a:extLst>
                <a:ext uri="{FF2B5EF4-FFF2-40B4-BE49-F238E27FC236}">
                  <a16:creationId xmlns:a16="http://schemas.microsoft.com/office/drawing/2014/main" id="{EECCB87B-A1E6-4E1D-BC85-C496D28A0E79}"/>
                </a:ext>
              </a:extLst>
            </p:cNvPr>
            <p:cNvSpPr/>
            <p:nvPr/>
          </p:nvSpPr>
          <p:spPr>
            <a:xfrm>
              <a:off x="1053460" y="1183789"/>
              <a:ext cx="406255" cy="435822"/>
            </a:xfrm>
            <a:prstGeom prst="ellipse">
              <a:avLst/>
            </a:prstGeom>
            <a:solidFill>
              <a:schemeClr val="bg1">
                <a:lumMod val="85000"/>
              </a:schemeClr>
            </a:solidFill>
            <a:ln w="22225">
              <a:solidFill>
                <a:srgbClr val="00B050"/>
              </a:solidFill>
            </a:ln>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lang="en-US" sz="1050" dirty="0">
                  <a:solidFill>
                    <a:schemeClr val="bg1">
                      <a:lumMod val="50000"/>
                    </a:schemeClr>
                  </a:solidFill>
                </a:rPr>
                <a:t>Start</a:t>
              </a:r>
            </a:p>
          </p:txBody>
        </p:sp>
        <p:sp>
          <p:nvSpPr>
            <p:cNvPr id="64" name="Oval 63">
              <a:extLst>
                <a:ext uri="{FF2B5EF4-FFF2-40B4-BE49-F238E27FC236}">
                  <a16:creationId xmlns:a16="http://schemas.microsoft.com/office/drawing/2014/main" id="{CA551E65-1840-4332-A84B-9B326C75BA31}"/>
                </a:ext>
              </a:extLst>
            </p:cNvPr>
            <p:cNvSpPr/>
            <p:nvPr/>
          </p:nvSpPr>
          <p:spPr>
            <a:xfrm>
              <a:off x="10147764" y="1173413"/>
              <a:ext cx="406255" cy="435822"/>
            </a:xfrm>
            <a:prstGeom prst="ellipse">
              <a:avLst/>
            </a:prstGeom>
            <a:solidFill>
              <a:schemeClr val="bg1">
                <a:lumMod val="85000"/>
              </a:schemeClr>
            </a:solidFill>
            <a:ln w="22225">
              <a:solidFill>
                <a:srgbClr val="00B050"/>
              </a:solidFill>
            </a:ln>
          </p:spPr>
          <p:style>
            <a:lnRef idx="1">
              <a:schemeClr val="accent5"/>
            </a:lnRef>
            <a:fillRef idx="2">
              <a:schemeClr val="accent5"/>
            </a:fillRef>
            <a:effectRef idx="1">
              <a:schemeClr val="accent5"/>
            </a:effectRef>
            <a:fontRef idx="minor">
              <a:schemeClr val="dk1"/>
            </a:fontRef>
          </p:style>
          <p:txBody>
            <a:bodyPr lIns="0" rIns="0" rtlCol="0" anchor="ctr"/>
            <a:lstStyle/>
            <a:p>
              <a:pPr algn="ctr"/>
              <a:r>
                <a:rPr lang="en-US" sz="1050" dirty="0">
                  <a:solidFill>
                    <a:schemeClr val="bg1">
                      <a:lumMod val="50000"/>
                    </a:schemeClr>
                  </a:solidFill>
                </a:rPr>
                <a:t>End</a:t>
              </a:r>
            </a:p>
          </p:txBody>
        </p:sp>
        <p:cxnSp>
          <p:nvCxnSpPr>
            <p:cNvPr id="65" name="Straight Arrow Connector 64">
              <a:extLst>
                <a:ext uri="{FF2B5EF4-FFF2-40B4-BE49-F238E27FC236}">
                  <a16:creationId xmlns:a16="http://schemas.microsoft.com/office/drawing/2014/main" id="{083A4D0B-5A9B-4408-A1F6-A1F3945B76A1}"/>
                </a:ext>
              </a:extLst>
            </p:cNvPr>
            <p:cNvCxnSpPr>
              <a:cxnSpLocks/>
              <a:stCxn id="63" idx="6"/>
              <a:endCxn id="59" idx="1"/>
            </p:cNvCxnSpPr>
            <p:nvPr/>
          </p:nvCxnSpPr>
          <p:spPr>
            <a:xfrm>
              <a:off x="1459714" y="1401700"/>
              <a:ext cx="342414"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CC0D163-45BD-4856-B20F-B954B02C872A}"/>
                </a:ext>
              </a:extLst>
            </p:cNvPr>
            <p:cNvCxnSpPr>
              <a:cxnSpLocks/>
              <a:stCxn id="55" idx="3"/>
              <a:endCxn id="64" idx="2"/>
            </p:cNvCxnSpPr>
            <p:nvPr/>
          </p:nvCxnSpPr>
          <p:spPr>
            <a:xfrm>
              <a:off x="9904005" y="1390287"/>
              <a:ext cx="243759" cy="1037"/>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0343B65C-FA74-428B-8CD6-4EF94746C249}"/>
                </a:ext>
              </a:extLst>
            </p:cNvPr>
            <p:cNvSpPr/>
            <p:nvPr/>
          </p:nvSpPr>
          <p:spPr>
            <a:xfrm>
              <a:off x="962526" y="659767"/>
              <a:ext cx="9709484" cy="3918247"/>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3" name="Rectangle 72">
              <a:extLst>
                <a:ext uri="{FF2B5EF4-FFF2-40B4-BE49-F238E27FC236}">
                  <a16:creationId xmlns:a16="http://schemas.microsoft.com/office/drawing/2014/main" id="{561D451D-4529-4A81-83FC-0A0CB710379A}"/>
                </a:ext>
              </a:extLst>
            </p:cNvPr>
            <p:cNvSpPr/>
            <p:nvPr/>
          </p:nvSpPr>
          <p:spPr>
            <a:xfrm>
              <a:off x="3018708" y="1108387"/>
              <a:ext cx="1346613" cy="192354"/>
            </a:xfrm>
            <a:prstGeom prst="rect">
              <a:avLst/>
            </a:prstGeom>
            <a:solidFill>
              <a:schemeClr val="accent6">
                <a:lumMod val="40000"/>
                <a:lumOff val="60000"/>
              </a:schemeClr>
            </a:solid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dirty="0">
                  <a:solidFill>
                    <a:schemeClr val="tx1"/>
                  </a:solidFill>
                </a:rPr>
                <a:t>Medication Request</a:t>
              </a:r>
            </a:p>
          </p:txBody>
        </p:sp>
        <p:sp>
          <p:nvSpPr>
            <p:cNvPr id="74" name="Rectangle 73">
              <a:extLst>
                <a:ext uri="{FF2B5EF4-FFF2-40B4-BE49-F238E27FC236}">
                  <a16:creationId xmlns:a16="http://schemas.microsoft.com/office/drawing/2014/main" id="{4DA3A0FB-893F-48E8-87F4-13CBA63C39D5}"/>
                </a:ext>
              </a:extLst>
            </p:cNvPr>
            <p:cNvSpPr/>
            <p:nvPr/>
          </p:nvSpPr>
          <p:spPr>
            <a:xfrm>
              <a:off x="3018708" y="1305300"/>
              <a:ext cx="1346613" cy="192354"/>
            </a:xfrm>
            <a:prstGeom prst="rect">
              <a:avLst/>
            </a:prstGeom>
            <a:solidFill>
              <a:schemeClr val="accent6">
                <a:lumMod val="40000"/>
                <a:lumOff val="60000"/>
              </a:schemeClr>
            </a:solid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dirty="0">
                  <a:solidFill>
                    <a:schemeClr val="tx1"/>
                  </a:solidFill>
                </a:rPr>
                <a:t>Medication Statement</a:t>
              </a:r>
            </a:p>
          </p:txBody>
        </p:sp>
        <p:sp>
          <p:nvSpPr>
            <p:cNvPr id="75" name="Rectangle 74">
              <a:extLst>
                <a:ext uri="{FF2B5EF4-FFF2-40B4-BE49-F238E27FC236}">
                  <a16:creationId xmlns:a16="http://schemas.microsoft.com/office/drawing/2014/main" id="{1F28D2C2-3D1D-42AB-B32D-28B3191065E5}"/>
                </a:ext>
              </a:extLst>
            </p:cNvPr>
            <p:cNvSpPr/>
            <p:nvPr/>
          </p:nvSpPr>
          <p:spPr>
            <a:xfrm>
              <a:off x="3018708" y="1502213"/>
              <a:ext cx="1346613" cy="196480"/>
            </a:xfrm>
            <a:prstGeom prst="rect">
              <a:avLst/>
            </a:prstGeom>
            <a:solidFill>
              <a:schemeClr val="accent6">
                <a:lumMod val="40000"/>
                <a:lumOff val="60000"/>
              </a:schemeClr>
            </a:solid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dirty="0">
                  <a:solidFill>
                    <a:schemeClr val="accent6">
                      <a:lumMod val="50000"/>
                    </a:schemeClr>
                  </a:solidFill>
                </a:rPr>
                <a:t>Medication Dispense</a:t>
              </a:r>
            </a:p>
          </p:txBody>
        </p:sp>
        <p:sp>
          <p:nvSpPr>
            <p:cNvPr id="76" name="Rectangle 75">
              <a:extLst>
                <a:ext uri="{FF2B5EF4-FFF2-40B4-BE49-F238E27FC236}">
                  <a16:creationId xmlns:a16="http://schemas.microsoft.com/office/drawing/2014/main" id="{ACD915C3-60AD-47BD-989B-E5E61759E67A}"/>
                </a:ext>
              </a:extLst>
            </p:cNvPr>
            <p:cNvSpPr/>
            <p:nvPr/>
          </p:nvSpPr>
          <p:spPr>
            <a:xfrm>
              <a:off x="3018708" y="1698693"/>
              <a:ext cx="1346613" cy="196480"/>
            </a:xfrm>
            <a:prstGeom prst="rect">
              <a:avLst/>
            </a:prstGeom>
            <a:solidFill>
              <a:schemeClr val="accent6">
                <a:lumMod val="40000"/>
                <a:lumOff val="60000"/>
              </a:schemeClr>
            </a:solid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dirty="0">
                  <a:solidFill>
                    <a:schemeClr val="accent6">
                      <a:lumMod val="50000"/>
                    </a:schemeClr>
                  </a:solidFill>
                </a:rPr>
                <a:t>Medication Administration</a:t>
              </a:r>
            </a:p>
          </p:txBody>
        </p:sp>
        <p:sp>
          <p:nvSpPr>
            <p:cNvPr id="77" name="Rectangle 76">
              <a:extLst>
                <a:ext uri="{FF2B5EF4-FFF2-40B4-BE49-F238E27FC236}">
                  <a16:creationId xmlns:a16="http://schemas.microsoft.com/office/drawing/2014/main" id="{43A96C5C-97A0-4732-8147-1B4354CAE322}"/>
                </a:ext>
              </a:extLst>
            </p:cNvPr>
            <p:cNvSpPr/>
            <p:nvPr/>
          </p:nvSpPr>
          <p:spPr>
            <a:xfrm>
              <a:off x="3018708" y="911474"/>
              <a:ext cx="1346613" cy="192354"/>
            </a:xfrm>
            <a:prstGeom prst="rect">
              <a:avLst/>
            </a:prstGeom>
            <a:solidFill>
              <a:schemeClr val="accent6">
                <a:lumMod val="40000"/>
                <a:lumOff val="60000"/>
              </a:schemeClr>
            </a:solid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dirty="0">
                  <a:solidFill>
                    <a:schemeClr val="tx1"/>
                  </a:solidFill>
                </a:rPr>
                <a:t>Demographics</a:t>
              </a:r>
            </a:p>
          </p:txBody>
        </p:sp>
        <p:sp>
          <p:nvSpPr>
            <p:cNvPr id="78" name="Rectangle 77">
              <a:extLst>
                <a:ext uri="{FF2B5EF4-FFF2-40B4-BE49-F238E27FC236}">
                  <a16:creationId xmlns:a16="http://schemas.microsoft.com/office/drawing/2014/main" id="{D6240BAC-5E35-4D13-8739-01ABD771779B}"/>
                </a:ext>
              </a:extLst>
            </p:cNvPr>
            <p:cNvSpPr/>
            <p:nvPr/>
          </p:nvSpPr>
          <p:spPr>
            <a:xfrm>
              <a:off x="7869532" y="4091442"/>
              <a:ext cx="2317453" cy="196480"/>
            </a:xfrm>
            <a:prstGeom prst="rect">
              <a:avLst/>
            </a:prstGeom>
            <a:gradFill flip="none" rotWithShape="1">
              <a:gsLst>
                <a:gs pos="25000">
                  <a:srgbClr val="D9D9D9"/>
                </a:gs>
                <a:gs pos="885">
                  <a:schemeClr val="bg1">
                    <a:lumMod val="65000"/>
                  </a:schemeClr>
                </a:gs>
                <a:gs pos="78000">
                  <a:schemeClr val="bg1"/>
                </a:gs>
              </a:gsLst>
              <a:lin ang="0" scaled="0"/>
              <a:tileRect/>
            </a:grad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700" dirty="0">
                  <a:solidFill>
                    <a:schemeClr val="bg1">
                      <a:lumMod val="50000"/>
                    </a:schemeClr>
                  </a:solidFill>
                </a:rPr>
                <a:t>Concomitant Meds (CM)      </a:t>
              </a:r>
              <a:r>
                <a:rPr lang="en-US" sz="700" dirty="0">
                  <a:solidFill>
                    <a:schemeClr val="accent6">
                      <a:lumMod val="50000"/>
                    </a:schemeClr>
                  </a:solidFill>
                </a:rPr>
                <a:t>(Enhanced)</a:t>
              </a:r>
            </a:p>
          </p:txBody>
        </p:sp>
        <p:sp>
          <p:nvSpPr>
            <p:cNvPr id="79" name="TextBox 78">
              <a:extLst>
                <a:ext uri="{FF2B5EF4-FFF2-40B4-BE49-F238E27FC236}">
                  <a16:creationId xmlns:a16="http://schemas.microsoft.com/office/drawing/2014/main" id="{E5D529BC-B928-4621-9F28-B035C95A5E43}"/>
                </a:ext>
              </a:extLst>
            </p:cNvPr>
            <p:cNvSpPr txBox="1"/>
            <p:nvPr/>
          </p:nvSpPr>
          <p:spPr>
            <a:xfrm>
              <a:off x="7816907" y="2465987"/>
              <a:ext cx="812509" cy="871644"/>
            </a:xfrm>
            <a:prstGeom prst="rect">
              <a:avLst/>
            </a:prstGeom>
            <a:noFill/>
          </p:spPr>
          <p:txBody>
            <a:bodyPr wrap="none" rtlCol="0">
              <a:noAutofit/>
            </a:bodyPr>
            <a:lstStyle/>
            <a:p>
              <a:endParaRPr lang="en-US" sz="1000" dirty="0" err="1"/>
            </a:p>
          </p:txBody>
        </p:sp>
        <p:sp>
          <p:nvSpPr>
            <p:cNvPr id="80" name="Rectangle 79">
              <a:extLst>
                <a:ext uri="{FF2B5EF4-FFF2-40B4-BE49-F238E27FC236}">
                  <a16:creationId xmlns:a16="http://schemas.microsoft.com/office/drawing/2014/main" id="{E87A9D72-C4D0-4AA7-A149-733709DF7F31}"/>
                </a:ext>
              </a:extLst>
            </p:cNvPr>
            <p:cNvSpPr/>
            <p:nvPr/>
          </p:nvSpPr>
          <p:spPr>
            <a:xfrm>
              <a:off x="7869696" y="3889822"/>
              <a:ext cx="1346613" cy="192354"/>
            </a:xfrm>
            <a:prstGeom prst="rect">
              <a:avLst/>
            </a:prstGeom>
            <a:solidFill>
              <a:schemeClr val="bg1">
                <a:lumMod val="85000"/>
              </a:schemeClr>
            </a:solidFill>
            <a:ln>
              <a:solidFill>
                <a:schemeClr val="bg1">
                  <a:lumMod val="50000"/>
                </a:schemeClr>
              </a:solidFill>
            </a:ln>
            <a:effectLst/>
          </p:spPr>
          <p:style>
            <a:lnRef idx="0">
              <a:schemeClr val="accent3"/>
            </a:lnRef>
            <a:fillRef idx="3">
              <a:schemeClr val="accent3"/>
            </a:fillRef>
            <a:effectRef idx="3">
              <a:schemeClr val="accent3"/>
            </a:effectRef>
            <a:fontRef idx="minor">
              <a:schemeClr val="lt1"/>
            </a:fontRef>
          </p:style>
          <p:txBody>
            <a:bodyPr rtlCol="0" anchor="ctr"/>
            <a:lstStyle/>
            <a:p>
              <a:r>
                <a:rPr lang="en-US" sz="700" dirty="0">
                  <a:solidFill>
                    <a:schemeClr val="bg1">
                      <a:lumMod val="50000"/>
                    </a:schemeClr>
                  </a:solidFill>
                </a:rPr>
                <a:t>Demographics (DM)</a:t>
              </a:r>
            </a:p>
          </p:txBody>
        </p:sp>
        <p:sp>
          <p:nvSpPr>
            <p:cNvPr id="81" name="Oval 80">
              <a:extLst>
                <a:ext uri="{FF2B5EF4-FFF2-40B4-BE49-F238E27FC236}">
                  <a16:creationId xmlns:a16="http://schemas.microsoft.com/office/drawing/2014/main" id="{65A9CBAC-D9A7-4482-B478-5CF6E17C6431}"/>
                </a:ext>
              </a:extLst>
            </p:cNvPr>
            <p:cNvSpPr/>
            <p:nvPr/>
          </p:nvSpPr>
          <p:spPr>
            <a:xfrm>
              <a:off x="8629416" y="3831877"/>
              <a:ext cx="1721760" cy="694759"/>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6649B558-F26A-4452-9650-C79B171AE88C}"/>
                </a:ext>
              </a:extLst>
            </p:cNvPr>
            <p:cNvCxnSpPr>
              <a:cxnSpLocks/>
              <a:endCxn id="61" idx="0"/>
            </p:cNvCxnSpPr>
            <p:nvPr/>
          </p:nvCxnSpPr>
          <p:spPr>
            <a:xfrm flipH="1">
              <a:off x="6710114" y="1954301"/>
              <a:ext cx="1332" cy="1040752"/>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212DFD2D-F32A-4A21-93CF-6E02C9C4A641}"/>
                </a:ext>
              </a:extLst>
            </p:cNvPr>
            <p:cNvSpPr/>
            <p:nvPr/>
          </p:nvSpPr>
          <p:spPr>
            <a:xfrm>
              <a:off x="2972587" y="857737"/>
              <a:ext cx="1437288" cy="1087477"/>
            </a:xfrm>
            <a:prstGeom prst="rect">
              <a:avLst/>
            </a:prstGeom>
            <a:noFill/>
            <a:ln w="22225">
              <a:solidFill>
                <a:srgbClr val="00B050"/>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100" dirty="0">
                <a:solidFill>
                  <a:schemeClr val="bg1">
                    <a:lumMod val="50000"/>
                  </a:schemeClr>
                </a:solidFill>
              </a:endParaRPr>
            </a:p>
          </p:txBody>
        </p:sp>
        <p:cxnSp>
          <p:nvCxnSpPr>
            <p:cNvPr id="35" name="Straight Arrow Connector 34">
              <a:extLst>
                <a:ext uri="{FF2B5EF4-FFF2-40B4-BE49-F238E27FC236}">
                  <a16:creationId xmlns:a16="http://schemas.microsoft.com/office/drawing/2014/main" id="{1EF44CD8-18BB-45F8-A32B-CB963D06BBE8}"/>
                </a:ext>
              </a:extLst>
            </p:cNvPr>
            <p:cNvCxnSpPr>
              <a:cxnSpLocks/>
            </p:cNvCxnSpPr>
            <p:nvPr/>
          </p:nvCxnSpPr>
          <p:spPr>
            <a:xfrm flipV="1">
              <a:off x="5904008" y="1391324"/>
              <a:ext cx="308907" cy="9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0E5A5AE5-2139-4FC9-9D60-0FA6D0910043}"/>
                </a:ext>
              </a:extLst>
            </p:cNvPr>
            <p:cNvCxnSpPr>
              <a:cxnSpLocks/>
              <a:stCxn id="54" idx="3"/>
              <a:endCxn id="34" idx="1"/>
            </p:cNvCxnSpPr>
            <p:nvPr/>
          </p:nvCxnSpPr>
          <p:spPr>
            <a:xfrm flipV="1">
              <a:off x="4334436" y="1417877"/>
              <a:ext cx="1547369" cy="15885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B7EA898-8864-4FB7-86C1-92240A04A313}"/>
                </a:ext>
              </a:extLst>
            </p:cNvPr>
            <p:cNvSpPr/>
            <p:nvPr/>
          </p:nvSpPr>
          <p:spPr>
            <a:xfrm>
              <a:off x="5881805" y="874137"/>
              <a:ext cx="1656617" cy="1087480"/>
            </a:xfrm>
            <a:prstGeom prst="rect">
              <a:avLst/>
            </a:prstGeom>
            <a:solidFill>
              <a:schemeClr val="bg1">
                <a:lumMod val="85000"/>
              </a:schemeClr>
            </a:solidFill>
            <a:ln w="22225">
              <a:solidFill>
                <a:srgbClr val="00B050"/>
              </a:solidFill>
            </a:ln>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solidFill>
                    <a:schemeClr val="bg1">
                      <a:lumMod val="50000"/>
                    </a:schemeClr>
                  </a:solidFill>
                </a:rPr>
                <a:t>Transfer from</a:t>
              </a:r>
            </a:p>
            <a:p>
              <a:pPr algn="ctr"/>
              <a:r>
                <a:rPr lang="en-US" sz="1050" dirty="0">
                  <a:solidFill>
                    <a:schemeClr val="bg1">
                      <a:lumMod val="50000"/>
                    </a:schemeClr>
                  </a:solidFill>
                </a:rPr>
                <a:t>FHIR format to SDTM format</a:t>
              </a:r>
            </a:p>
            <a:p>
              <a:pPr algn="ctr"/>
              <a:endParaRPr lang="en-US" sz="1050" dirty="0">
                <a:solidFill>
                  <a:schemeClr val="bg1">
                    <a:lumMod val="50000"/>
                  </a:schemeClr>
                </a:solidFill>
              </a:endParaRPr>
            </a:p>
            <a:p>
              <a:pPr marL="171450" indent="-171450">
                <a:buFont typeface="Arial" panose="020B0604020202020204" pitchFamily="34" charset="0"/>
                <a:buChar char="•"/>
              </a:pPr>
              <a:r>
                <a:rPr lang="en-US" sz="1050" dirty="0">
                  <a:solidFill>
                    <a:schemeClr val="accent6">
                      <a:lumMod val="50000"/>
                    </a:schemeClr>
                  </a:solidFill>
                </a:rPr>
                <a:t>Include medication source record “tag”</a:t>
              </a:r>
            </a:p>
            <a:p>
              <a:pPr marL="171450" indent="-171450">
                <a:buFont typeface="Arial" panose="020B0604020202020204" pitchFamily="34" charset="0"/>
                <a:buChar char="•"/>
              </a:pPr>
              <a:r>
                <a:rPr lang="en-US" sz="1000" dirty="0">
                  <a:solidFill>
                    <a:schemeClr val="accent6">
                      <a:lumMod val="50000"/>
                    </a:schemeClr>
                  </a:solidFill>
                </a:rPr>
                <a:t>Include ID of source system (</a:t>
              </a:r>
              <a:r>
                <a:rPr lang="en-US" sz="1000" dirty="0" err="1">
                  <a:solidFill>
                    <a:schemeClr val="accent6">
                      <a:lumMod val="50000"/>
                    </a:schemeClr>
                  </a:solidFill>
                </a:rPr>
                <a:t>ie</a:t>
              </a:r>
              <a:r>
                <a:rPr lang="en-US" sz="1000" dirty="0">
                  <a:solidFill>
                    <a:schemeClr val="accent6">
                      <a:lumMod val="50000"/>
                    </a:schemeClr>
                  </a:solidFill>
                </a:rPr>
                <a:t>, FHIR EHR XYZ)</a:t>
              </a:r>
              <a:endParaRPr lang="en-US" sz="1050" dirty="0">
                <a:solidFill>
                  <a:schemeClr val="bg1">
                    <a:lumMod val="50000"/>
                  </a:schemeClr>
                </a:solidFill>
              </a:endParaRPr>
            </a:p>
          </p:txBody>
        </p:sp>
      </p:grpSp>
    </p:spTree>
    <p:extLst>
      <p:ext uri="{BB962C8B-B14F-4D97-AF65-F5344CB8AC3E}">
        <p14:creationId xmlns:p14="http://schemas.microsoft.com/office/powerpoint/2010/main" val="36050458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6E7CDD-7388-45AE-B166-B681B38C064C}"/>
              </a:ext>
            </a:extLst>
          </p:cNvPr>
          <p:cNvSpPr>
            <a:spLocks noGrp="1"/>
          </p:cNvSpPr>
          <p:nvPr>
            <p:ph type="body" sz="quarter" idx="13"/>
          </p:nvPr>
        </p:nvSpPr>
        <p:spPr/>
        <p:txBody>
          <a:bodyPr/>
          <a:lstStyle/>
          <a:p>
            <a:r>
              <a:rPr lang="en-US" dirty="0"/>
              <a:t>Example implementation output</a:t>
            </a:r>
          </a:p>
        </p:txBody>
      </p:sp>
      <p:pic>
        <p:nvPicPr>
          <p:cNvPr id="3" name="Picture 2">
            <a:extLst>
              <a:ext uri="{FF2B5EF4-FFF2-40B4-BE49-F238E27FC236}">
                <a16:creationId xmlns:a16="http://schemas.microsoft.com/office/drawing/2014/main" id="{6D3E3DCA-CF82-4AC6-B865-C8D2E1D33CDA}"/>
              </a:ext>
            </a:extLst>
          </p:cNvPr>
          <p:cNvPicPr>
            <a:picLocks noChangeAspect="1"/>
          </p:cNvPicPr>
          <p:nvPr/>
        </p:nvPicPr>
        <p:blipFill>
          <a:blip r:embed="rId2"/>
          <a:stretch>
            <a:fillRect/>
          </a:stretch>
        </p:blipFill>
        <p:spPr>
          <a:xfrm>
            <a:off x="4558353" y="2811438"/>
            <a:ext cx="6774925" cy="3438788"/>
          </a:xfrm>
          <a:prstGeom prst="rect">
            <a:avLst/>
          </a:prstGeom>
        </p:spPr>
        <p:style>
          <a:lnRef idx="2">
            <a:schemeClr val="accent1"/>
          </a:lnRef>
          <a:fillRef idx="1">
            <a:schemeClr val="lt1"/>
          </a:fillRef>
          <a:effectRef idx="0">
            <a:schemeClr val="accent1"/>
          </a:effectRef>
          <a:fontRef idx="minor">
            <a:schemeClr val="dk1"/>
          </a:fontRef>
        </p:style>
      </p:pic>
      <p:pic>
        <p:nvPicPr>
          <p:cNvPr id="4" name="Picture 3">
            <a:extLst>
              <a:ext uri="{FF2B5EF4-FFF2-40B4-BE49-F238E27FC236}">
                <a16:creationId xmlns:a16="http://schemas.microsoft.com/office/drawing/2014/main" id="{9EBD3697-E067-410B-A6C3-2421907F0094}"/>
              </a:ext>
            </a:extLst>
          </p:cNvPr>
          <p:cNvPicPr>
            <a:picLocks noChangeAspect="1"/>
          </p:cNvPicPr>
          <p:nvPr/>
        </p:nvPicPr>
        <p:blipFill>
          <a:blip r:embed="rId3"/>
          <a:stretch>
            <a:fillRect/>
          </a:stretch>
        </p:blipFill>
        <p:spPr>
          <a:xfrm>
            <a:off x="483087" y="746426"/>
            <a:ext cx="4993087" cy="4130024"/>
          </a:xfrm>
          <a:prstGeom prst="rect">
            <a:avLst/>
          </a:prstGeom>
        </p:spPr>
        <p:style>
          <a:lnRef idx="2">
            <a:schemeClr val="accent1"/>
          </a:lnRef>
          <a:fillRef idx="1">
            <a:schemeClr val="lt1"/>
          </a:fillRef>
          <a:effectRef idx="0">
            <a:schemeClr val="accent1"/>
          </a:effectRef>
          <a:fontRef idx="minor">
            <a:schemeClr val="dk1"/>
          </a:fontRef>
        </p:style>
      </p:pic>
      <p:sp>
        <p:nvSpPr>
          <p:cNvPr id="5" name="TextBox 4">
            <a:extLst>
              <a:ext uri="{FF2B5EF4-FFF2-40B4-BE49-F238E27FC236}">
                <a16:creationId xmlns:a16="http://schemas.microsoft.com/office/drawing/2014/main" id="{5B69AE4C-964C-48B9-87A6-788197A1CA92}"/>
              </a:ext>
            </a:extLst>
          </p:cNvPr>
          <p:cNvSpPr txBox="1"/>
          <p:nvPr/>
        </p:nvSpPr>
        <p:spPr>
          <a:xfrm>
            <a:off x="3765072" y="830158"/>
            <a:ext cx="1586562" cy="272956"/>
          </a:xfrm>
          <a:prstGeom prst="rect">
            <a:avLst/>
          </a:prstGeom>
          <a:noFill/>
        </p:spPr>
        <p:txBody>
          <a:bodyPr wrap="none" rtlCol="0">
            <a:noAutofit/>
          </a:bodyPr>
          <a:lstStyle/>
          <a:p>
            <a:r>
              <a:rPr lang="en-US" sz="1200" dirty="0"/>
              <a:t>FHIR “Bundle” Output</a:t>
            </a:r>
          </a:p>
        </p:txBody>
      </p:sp>
      <p:sp>
        <p:nvSpPr>
          <p:cNvPr id="6" name="TextBox 5">
            <a:extLst>
              <a:ext uri="{FF2B5EF4-FFF2-40B4-BE49-F238E27FC236}">
                <a16:creationId xmlns:a16="http://schemas.microsoft.com/office/drawing/2014/main" id="{AE4B5DA0-2EDF-49D0-B52A-E20389153223}"/>
              </a:ext>
            </a:extLst>
          </p:cNvPr>
          <p:cNvSpPr txBox="1"/>
          <p:nvPr/>
        </p:nvSpPr>
        <p:spPr>
          <a:xfrm>
            <a:off x="9646974" y="2811438"/>
            <a:ext cx="1586562" cy="272956"/>
          </a:xfrm>
          <a:prstGeom prst="rect">
            <a:avLst/>
          </a:prstGeom>
        </p:spPr>
        <p:style>
          <a:lnRef idx="2">
            <a:schemeClr val="accent2"/>
          </a:lnRef>
          <a:fillRef idx="1">
            <a:schemeClr val="lt1"/>
          </a:fillRef>
          <a:effectRef idx="0">
            <a:schemeClr val="accent2"/>
          </a:effectRef>
          <a:fontRef idx="minor">
            <a:schemeClr val="dk1"/>
          </a:fontRef>
        </p:style>
        <p:txBody>
          <a:bodyPr wrap="none" rtlCol="0">
            <a:noAutofit/>
          </a:bodyPr>
          <a:lstStyle/>
          <a:p>
            <a:r>
              <a:rPr lang="en-US" sz="1200" dirty="0"/>
              <a:t>SDTM Output</a:t>
            </a:r>
          </a:p>
        </p:txBody>
      </p:sp>
    </p:spTree>
    <p:extLst>
      <p:ext uri="{BB962C8B-B14F-4D97-AF65-F5344CB8AC3E}">
        <p14:creationId xmlns:p14="http://schemas.microsoft.com/office/powerpoint/2010/main" val="9381302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E7ADFC-EDD1-48F1-82C1-D13CE485BC14}"/>
              </a:ext>
            </a:extLst>
          </p:cNvPr>
          <p:cNvSpPr>
            <a:spLocks noGrp="1"/>
          </p:cNvSpPr>
          <p:nvPr>
            <p:ph idx="1"/>
          </p:nvPr>
        </p:nvSpPr>
        <p:spPr/>
        <p:txBody>
          <a:bodyPr/>
          <a:lstStyle/>
          <a:p>
            <a:r>
              <a:rPr lang="en-US" dirty="0"/>
              <a:t>Join us to discuss, in an open and informal session, to discuss the big picture challenges!  Would love to hear thoughts from everyone.</a:t>
            </a:r>
          </a:p>
          <a:p>
            <a:r>
              <a:rPr lang="en-US" dirty="0"/>
              <a:t>Session info:  May 18 2021, 3-4pm UTC (11am-Noon Eastern Time)</a:t>
            </a:r>
          </a:p>
        </p:txBody>
      </p:sp>
      <p:sp>
        <p:nvSpPr>
          <p:cNvPr id="2" name="Text Placeholder 1">
            <a:extLst>
              <a:ext uri="{FF2B5EF4-FFF2-40B4-BE49-F238E27FC236}">
                <a16:creationId xmlns:a16="http://schemas.microsoft.com/office/drawing/2014/main" id="{247113F0-D290-4D5D-9455-05AAB0BB70E9}"/>
              </a:ext>
            </a:extLst>
          </p:cNvPr>
          <p:cNvSpPr>
            <a:spLocks noGrp="1"/>
          </p:cNvSpPr>
          <p:nvPr>
            <p:ph type="body" sz="quarter" idx="13"/>
          </p:nvPr>
        </p:nvSpPr>
        <p:spPr/>
        <p:txBody>
          <a:bodyPr/>
          <a:lstStyle/>
          <a:p>
            <a:r>
              <a:rPr lang="en-US" dirty="0"/>
              <a:t>Informal Discussion Session</a:t>
            </a:r>
          </a:p>
        </p:txBody>
      </p:sp>
      <p:pic>
        <p:nvPicPr>
          <p:cNvPr id="3" name="Picture 2">
            <a:extLst>
              <a:ext uri="{FF2B5EF4-FFF2-40B4-BE49-F238E27FC236}">
                <a16:creationId xmlns:a16="http://schemas.microsoft.com/office/drawing/2014/main" id="{BEDCD9EF-DE75-41D5-8E23-6BC4B60B577C}"/>
              </a:ext>
            </a:extLst>
          </p:cNvPr>
          <p:cNvPicPr>
            <a:picLocks noChangeAspect="1"/>
          </p:cNvPicPr>
          <p:nvPr/>
        </p:nvPicPr>
        <p:blipFill>
          <a:blip r:embed="rId2"/>
          <a:stretch>
            <a:fillRect/>
          </a:stretch>
        </p:blipFill>
        <p:spPr>
          <a:xfrm>
            <a:off x="1439594" y="2208058"/>
            <a:ext cx="9926540" cy="4160085"/>
          </a:xfrm>
          <a:prstGeom prst="rect">
            <a:avLst/>
          </a:prstGeom>
        </p:spPr>
      </p:pic>
      <p:sp>
        <p:nvSpPr>
          <p:cNvPr id="4" name="TextBox 3">
            <a:extLst>
              <a:ext uri="{FF2B5EF4-FFF2-40B4-BE49-F238E27FC236}">
                <a16:creationId xmlns:a16="http://schemas.microsoft.com/office/drawing/2014/main" id="{49D562B0-F162-4721-B7B2-F8EA948C36ED}"/>
              </a:ext>
            </a:extLst>
          </p:cNvPr>
          <p:cNvSpPr txBox="1"/>
          <p:nvPr/>
        </p:nvSpPr>
        <p:spPr>
          <a:xfrm>
            <a:off x="1240971" y="5910943"/>
            <a:ext cx="914400" cy="914400"/>
          </a:xfrm>
          <a:prstGeom prst="rect">
            <a:avLst/>
          </a:prstGeom>
          <a:noFill/>
        </p:spPr>
        <p:txBody>
          <a:bodyPr wrap="none" rtlCol="0">
            <a:noAutofit/>
          </a:bodyPr>
          <a:lstStyle/>
          <a:p>
            <a:endParaRPr lang="en-US" sz="1100" dirty="0" err="1"/>
          </a:p>
        </p:txBody>
      </p:sp>
    </p:spTree>
    <p:extLst>
      <p:ext uri="{BB962C8B-B14F-4D97-AF65-F5344CB8AC3E}">
        <p14:creationId xmlns:p14="http://schemas.microsoft.com/office/powerpoint/2010/main" val="29843374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45620-53E4-4233-8280-154300E69557}"/>
              </a:ext>
            </a:extLst>
          </p:cNvPr>
          <p:cNvSpPr>
            <a:spLocks noGrp="1"/>
          </p:cNvSpPr>
          <p:nvPr>
            <p:ph idx="1"/>
          </p:nvPr>
        </p:nvSpPr>
        <p:spPr>
          <a:xfrm>
            <a:off x="382137" y="764275"/>
            <a:ext cx="11809863" cy="6093725"/>
          </a:xfrm>
        </p:spPr>
        <p:txBody>
          <a:bodyPr/>
          <a:lstStyle/>
          <a:p>
            <a:r>
              <a:rPr lang="en-US" dirty="0"/>
              <a:t>Ours is purely an example implementation (with test data) and example approach to the problem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 you want to challenge our test implementation with your FHIR data set?  </a:t>
            </a:r>
          </a:p>
          <a:p>
            <a:pPr marL="465750" lvl="3" indent="-285750"/>
            <a:r>
              <a:rPr lang="en-US" dirty="0"/>
              <a:t>We would love to see and test more examples of realistic permutations of EHRs and medication information</a:t>
            </a:r>
          </a:p>
          <a:p>
            <a:pPr marL="285750" indent="-285750">
              <a:buFont typeface="Arial" panose="020B0604020202020204" pitchFamily="34" charset="0"/>
              <a:buChar char="•"/>
            </a:pPr>
            <a:r>
              <a:rPr lang="en-US" dirty="0"/>
              <a:t>Do you have other ideas or approaches that you would like to build and demonstrate?</a:t>
            </a:r>
          </a:p>
          <a:p>
            <a:pPr marL="465750" lvl="3" indent="-285750"/>
            <a:r>
              <a:rPr lang="en-US" dirty="0"/>
              <a:t>Show us the way!</a:t>
            </a:r>
          </a:p>
          <a:p>
            <a:pPr marL="285750" indent="-285750">
              <a:buFont typeface="Arial" panose="020B0604020202020204" pitchFamily="34" charset="0"/>
              <a:buChar char="•"/>
            </a:pPr>
            <a:r>
              <a:rPr lang="en-US" dirty="0"/>
              <a:t>Do you have ideas of playing with this approach for other data areas (</a:t>
            </a:r>
            <a:r>
              <a:rPr lang="en-US" dirty="0" err="1"/>
              <a:t>ie</a:t>
            </a:r>
            <a:r>
              <a:rPr lang="en-US" dirty="0"/>
              <a:t>, medication exposure, vitals, expanded demographics, etc.)?</a:t>
            </a:r>
          </a:p>
          <a:p>
            <a:pPr marL="465750" lvl="3" indent="-285750"/>
            <a:r>
              <a:rPr lang="en-US" dirty="0"/>
              <a:t>Someone’s got to do it…</a:t>
            </a:r>
          </a:p>
          <a:p>
            <a:pPr marL="285750" indent="-285750">
              <a:buFont typeface="Arial" panose="020B0604020202020204" pitchFamily="34" charset="0"/>
              <a:buChar char="•"/>
            </a:pPr>
            <a:r>
              <a:rPr lang="en-US" dirty="0"/>
              <a:t>Something else??</a:t>
            </a:r>
          </a:p>
          <a:p>
            <a:r>
              <a:rPr lang="en-US" dirty="0"/>
              <a:t>All are opportunities for participation in this track during the May 2021 </a:t>
            </a:r>
            <a:r>
              <a:rPr lang="en-US" dirty="0" err="1"/>
              <a:t>Connectathon</a:t>
            </a:r>
            <a:r>
              <a:rPr lang="en-US" dirty="0"/>
              <a:t>.</a:t>
            </a:r>
          </a:p>
          <a:p>
            <a:endParaRPr lang="en-US" dirty="0"/>
          </a:p>
          <a:p>
            <a:r>
              <a:rPr lang="en-US" dirty="0"/>
              <a:t>Main Contacts:</a:t>
            </a:r>
          </a:p>
          <a:p>
            <a:pPr marL="285750" indent="-285750">
              <a:buFont typeface="Arial" panose="020B0604020202020204" pitchFamily="34" charset="0"/>
              <a:buChar char="•"/>
            </a:pPr>
            <a:r>
              <a:rPr lang="en-US" dirty="0"/>
              <a:t>Lauren McCabe, </a:t>
            </a:r>
            <a:r>
              <a:rPr lang="it-IT" dirty="0"/>
              <a:t>Lauren.McCabe@pfizer.com</a:t>
            </a:r>
            <a:endParaRPr lang="en-US" dirty="0"/>
          </a:p>
          <a:p>
            <a:pPr marL="285750" indent="-285750">
              <a:buFont typeface="Arial" panose="020B0604020202020204" pitchFamily="34" charset="0"/>
              <a:buChar char="•"/>
            </a:pPr>
            <a:r>
              <a:rPr lang="en-US" dirty="0"/>
              <a:t>Scott Gordon, Gideon.Gordon@fda.hhs.gov</a:t>
            </a:r>
          </a:p>
          <a:p>
            <a:pPr marL="285750" indent="-285750">
              <a:buFont typeface="Arial" panose="020B0604020202020204" pitchFamily="34" charset="0"/>
              <a:buChar char="•"/>
            </a:pPr>
            <a:endParaRPr lang="en-US" dirty="0"/>
          </a:p>
          <a:p>
            <a:endParaRPr lang="en-US" dirty="0"/>
          </a:p>
          <a:p>
            <a:endParaRPr lang="en-US" dirty="0"/>
          </a:p>
          <a:p>
            <a:endParaRPr lang="en-US" dirty="0"/>
          </a:p>
        </p:txBody>
      </p:sp>
      <p:sp>
        <p:nvSpPr>
          <p:cNvPr id="2" name="Text Placeholder 1">
            <a:extLst>
              <a:ext uri="{FF2B5EF4-FFF2-40B4-BE49-F238E27FC236}">
                <a16:creationId xmlns:a16="http://schemas.microsoft.com/office/drawing/2014/main" id="{D2C62DCB-2C37-487D-921E-661ADEA4B4AF}"/>
              </a:ext>
            </a:extLst>
          </p:cNvPr>
          <p:cNvSpPr>
            <a:spLocks noGrp="1"/>
          </p:cNvSpPr>
          <p:nvPr>
            <p:ph type="body" sz="quarter" idx="13"/>
          </p:nvPr>
        </p:nvSpPr>
        <p:spPr/>
        <p:txBody>
          <a:bodyPr/>
          <a:lstStyle/>
          <a:p>
            <a:r>
              <a:rPr lang="en-US" dirty="0"/>
              <a:t>Participation opportunities</a:t>
            </a:r>
          </a:p>
          <a:p>
            <a:endParaRPr lang="en-US" dirty="0"/>
          </a:p>
        </p:txBody>
      </p:sp>
    </p:spTree>
    <p:extLst>
      <p:ext uri="{BB962C8B-B14F-4D97-AF65-F5344CB8AC3E}">
        <p14:creationId xmlns:p14="http://schemas.microsoft.com/office/powerpoint/2010/main" val="3018623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C000A00-EAC3-4BDF-9AEE-6DDEA57503EA}"/>
              </a:ext>
            </a:extLst>
          </p:cNvPr>
          <p:cNvSpPr>
            <a:spLocks noGrp="1"/>
          </p:cNvSpPr>
          <p:nvPr>
            <p:ph type="pic" sz="quarter" idx="18"/>
          </p:nvPr>
        </p:nvSpPr>
        <p:spPr/>
      </p:sp>
      <p:sp>
        <p:nvSpPr>
          <p:cNvPr id="3" name="Text Placeholder 2">
            <a:extLst>
              <a:ext uri="{FF2B5EF4-FFF2-40B4-BE49-F238E27FC236}">
                <a16:creationId xmlns:a16="http://schemas.microsoft.com/office/drawing/2014/main" id="{DEF27EAD-4C45-4AA3-8DEA-ED0062DDDAD3}"/>
              </a:ext>
            </a:extLst>
          </p:cNvPr>
          <p:cNvSpPr>
            <a:spLocks noGrp="1"/>
          </p:cNvSpPr>
          <p:nvPr>
            <p:ph type="body" sz="quarter" idx="15"/>
          </p:nvPr>
        </p:nvSpPr>
        <p:spPr/>
        <p:txBody>
          <a:bodyPr/>
          <a:lstStyle/>
          <a:p>
            <a:r>
              <a:rPr lang="en-US" dirty="0"/>
              <a:t>THANK YOU</a:t>
            </a:r>
          </a:p>
        </p:txBody>
      </p:sp>
      <p:sp>
        <p:nvSpPr>
          <p:cNvPr id="4" name="Text Placeholder 3">
            <a:extLst>
              <a:ext uri="{FF2B5EF4-FFF2-40B4-BE49-F238E27FC236}">
                <a16:creationId xmlns:a16="http://schemas.microsoft.com/office/drawing/2014/main" id="{A49678E3-323F-4560-AD76-26E6E9457759}"/>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86850392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3CA0C5F-AE3B-417A-9D96-0B496F223473}"/>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D7698788-65A3-49D8-A03A-8D0A197A5D9A}"/>
              </a:ext>
            </a:extLst>
          </p:cNvPr>
          <p:cNvSpPr>
            <a:spLocks noGrp="1"/>
          </p:cNvSpPr>
          <p:nvPr>
            <p:ph type="body" sz="quarter" idx="13"/>
          </p:nvPr>
        </p:nvSpPr>
        <p:spPr/>
        <p:txBody>
          <a:bodyPr/>
          <a:lstStyle/>
          <a:p>
            <a:r>
              <a:rPr lang="en-US" dirty="0"/>
              <a:t>BACKUPS</a:t>
            </a:r>
          </a:p>
        </p:txBody>
      </p:sp>
    </p:spTree>
    <p:extLst>
      <p:ext uri="{BB962C8B-B14F-4D97-AF65-F5344CB8AC3E}">
        <p14:creationId xmlns:p14="http://schemas.microsoft.com/office/powerpoint/2010/main" val="242740576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Autofit/>
          </a:bodyPr>
          <a:lstStyle/>
          <a:p>
            <a:pPr marL="457200" indent="-457200">
              <a:buFont typeface="+mj-lt"/>
              <a:buAutoNum type="arabicPeriod"/>
              <a:tabLst>
                <a:tab pos="3319463" algn="l"/>
              </a:tabLst>
            </a:pPr>
            <a:r>
              <a:rPr lang="en-US" sz="2400" dirty="0"/>
              <a:t>Using SDTM XML format may provide more flexibility. It will allow to include  the source FHIR resource(s) used to create the SDTM file. Note: FDA does not accept SDTM in XML format. Only SAS Transport format is accepted</a:t>
            </a:r>
          </a:p>
          <a:p>
            <a:pPr marL="457200" indent="-457200">
              <a:buFont typeface="+mj-lt"/>
              <a:buAutoNum type="arabicPeriod"/>
              <a:tabLst>
                <a:tab pos="3319463" algn="l"/>
              </a:tabLst>
            </a:pPr>
            <a:r>
              <a:rPr lang="en-US" sz="2400" dirty="0"/>
              <a:t>Patient vs. </a:t>
            </a:r>
            <a:r>
              <a:rPr lang="en-US" sz="2400" dirty="0" err="1"/>
              <a:t>ResearhSubject</a:t>
            </a:r>
            <a:r>
              <a:rPr lang="en-US" sz="2400" dirty="0"/>
              <a:t>? Prototype used the Patient resource.</a:t>
            </a:r>
          </a:p>
          <a:p>
            <a:pPr marL="457200" indent="-457200">
              <a:buFont typeface="+mj-lt"/>
              <a:buAutoNum type="arabicPeriod"/>
              <a:tabLst>
                <a:tab pos="3319463" algn="l"/>
              </a:tabLst>
            </a:pPr>
            <a:r>
              <a:rPr lang="en-US" sz="2400" dirty="0"/>
              <a:t>Question: was there any thought given to the ability to store the dataset metadata with FHIR server resources and then linked to the medication statements?</a:t>
            </a:r>
          </a:p>
          <a:p>
            <a:pPr marL="457200" lvl="1" indent="0">
              <a:buNone/>
              <a:tabLst>
                <a:tab pos="3319463" algn="l"/>
              </a:tabLst>
            </a:pPr>
            <a:r>
              <a:rPr lang="en-US" dirty="0"/>
              <a:t>A: The focus is extracting medication data to see if we could get something useful and suitable for SDTM submission.  </a:t>
            </a:r>
          </a:p>
          <a:p>
            <a:pPr marL="457200" indent="-457200">
              <a:buFont typeface="+mj-lt"/>
              <a:buAutoNum type="arabicPeriod"/>
              <a:tabLst>
                <a:tab pos="3319463" algn="l"/>
              </a:tabLst>
            </a:pPr>
            <a:r>
              <a:rPr lang="en-US" sz="2400" dirty="0"/>
              <a:t>Medications are represented differently in different EHRs FHIR servers. Prototype focuses on </a:t>
            </a:r>
            <a:r>
              <a:rPr lang="en-US" sz="2400" dirty="0" err="1"/>
              <a:t>MedicationStatement</a:t>
            </a:r>
            <a:r>
              <a:rPr lang="en-US" sz="2400" dirty="0"/>
              <a:t> and </a:t>
            </a:r>
            <a:r>
              <a:rPr lang="en-US" sz="2400" dirty="0" err="1"/>
              <a:t>MedicationRequest</a:t>
            </a:r>
            <a:r>
              <a:rPr lang="en-US" sz="2400" dirty="0"/>
              <a:t> resources </a:t>
            </a:r>
          </a:p>
          <a:p>
            <a:pPr marL="457200" indent="-457200">
              <a:buFont typeface="+mj-lt"/>
              <a:buAutoNum type="arabicPeriod"/>
              <a:tabLst>
                <a:tab pos="3319463" algn="l"/>
              </a:tabLst>
            </a:pPr>
            <a:r>
              <a:rPr lang="en-US" sz="2400" dirty="0"/>
              <a:t>Medication form and dose may not be present if the Medication resource does not exist, and only a medication code is provided in the </a:t>
            </a:r>
            <a:r>
              <a:rPr lang="en-US" sz="2400" dirty="0" err="1"/>
              <a:t>MedicationStatement</a:t>
            </a:r>
            <a:r>
              <a:rPr lang="en-US" sz="2400" dirty="0"/>
              <a:t> resource. In that case, there will be a need to lookup the medication code in a vocabulary server to obtain form and dose information  </a:t>
            </a:r>
          </a:p>
          <a:p>
            <a:pPr marL="0" indent="0">
              <a:buNone/>
              <a:tabLst>
                <a:tab pos="3319463" algn="l"/>
              </a:tabLst>
            </a:pPr>
            <a:endParaRPr lang="en-US" sz="2400" dirty="0">
              <a:latin typeface="+mn-lt"/>
            </a:endParaRPr>
          </a:p>
        </p:txBody>
      </p:sp>
      <p:sp>
        <p:nvSpPr>
          <p:cNvPr id="5" name="Text Placeholder 4">
            <a:extLst>
              <a:ext uri="{FF2B5EF4-FFF2-40B4-BE49-F238E27FC236}">
                <a16:creationId xmlns:a16="http://schemas.microsoft.com/office/drawing/2014/main" id="{CC0772AB-A4EB-46D7-9A33-370E426D4A48}"/>
              </a:ext>
            </a:extLst>
          </p:cNvPr>
          <p:cNvSpPr>
            <a:spLocks noGrp="1"/>
          </p:cNvSpPr>
          <p:nvPr>
            <p:ph type="body" sz="quarter" idx="13"/>
          </p:nvPr>
        </p:nvSpPr>
        <p:spPr/>
        <p:txBody>
          <a:bodyPr/>
          <a:lstStyle/>
          <a:p>
            <a:r>
              <a:rPr lang="en-US" sz="2400" dirty="0">
                <a:solidFill>
                  <a:schemeClr val="accent1"/>
                </a:solidFill>
              </a:rPr>
              <a:t>Discussion Topics</a:t>
            </a:r>
            <a:endParaRPr lang="en-US" dirty="0"/>
          </a:p>
        </p:txBody>
      </p:sp>
      <p:sp>
        <p:nvSpPr>
          <p:cNvPr id="3" name="Slide Number Placeholder 2">
            <a:extLst>
              <a:ext uri="{FF2B5EF4-FFF2-40B4-BE49-F238E27FC236}">
                <a16:creationId xmlns:a16="http://schemas.microsoft.com/office/drawing/2014/main" id="{ABAF89AE-2E88-44EF-9589-A7A68446F02C}"/>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387166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Autofit/>
          </a:bodyPr>
          <a:lstStyle/>
          <a:p>
            <a:pPr marL="514350" indent="-514350">
              <a:buFont typeface="+mj-lt"/>
              <a:buAutoNum type="arabicPeriod" startAt="6"/>
              <a:tabLst>
                <a:tab pos="3319463" algn="l"/>
              </a:tabLst>
            </a:pPr>
            <a:r>
              <a:rPr lang="en-US" dirty="0"/>
              <a:t>FHIR medication resources:</a:t>
            </a:r>
          </a:p>
          <a:p>
            <a:pPr marL="914400" lvl="1" indent="-457200">
              <a:buFont typeface="+mj-lt"/>
              <a:buAutoNum type="arabicPeriod"/>
              <a:tabLst>
                <a:tab pos="3319463" algn="l"/>
              </a:tabLst>
            </a:pPr>
            <a:r>
              <a:rPr lang="en-US" dirty="0"/>
              <a:t>Multiple conversations around the top</a:t>
            </a:r>
          </a:p>
          <a:p>
            <a:pPr marL="914400" lvl="1" indent="-457200">
              <a:buFont typeface="+mj-lt"/>
              <a:buAutoNum type="arabicPeriod"/>
              <a:tabLst>
                <a:tab pos="3319463" algn="l"/>
              </a:tabLst>
            </a:pPr>
            <a:r>
              <a:rPr lang="en-US" dirty="0"/>
              <a:t>One way to get a more definitive answer as to which medication resource is most likely to reflect actual data is to narrow the cohort of patients, e.g. for inpatients, the </a:t>
            </a:r>
            <a:r>
              <a:rPr lang="en-US" dirty="0" err="1"/>
              <a:t>MedicationAdministration</a:t>
            </a:r>
            <a:r>
              <a:rPr lang="en-US" dirty="0"/>
              <a:t> could be the closest reflection of actual medications used. Further analysis needed.</a:t>
            </a:r>
          </a:p>
          <a:p>
            <a:pPr marL="457200" indent="-457200">
              <a:buFont typeface="+mj-lt"/>
              <a:buAutoNum type="arabicPeriod" startAt="6"/>
              <a:tabLst>
                <a:tab pos="3319463" algn="l"/>
              </a:tabLst>
            </a:pPr>
            <a:r>
              <a:rPr lang="en-US" dirty="0"/>
              <a:t>Consider the use of </a:t>
            </a:r>
            <a:r>
              <a:rPr lang="en-US" dirty="0" err="1"/>
              <a:t>FHIRPath</a:t>
            </a:r>
            <a:endParaRPr lang="en-US" dirty="0"/>
          </a:p>
          <a:p>
            <a:pPr marL="457200" indent="-457200">
              <a:buFont typeface="+mj-lt"/>
              <a:buAutoNum type="arabicPeriod" startAt="6"/>
              <a:tabLst>
                <a:tab pos="3319463" algn="l"/>
              </a:tabLst>
            </a:pPr>
            <a:r>
              <a:rPr lang="en-US" dirty="0"/>
              <a:t>Active vs. historical medications. Since the goal is to collect data on all concomitant and prior medications, both should be considered</a:t>
            </a:r>
          </a:p>
          <a:p>
            <a:pPr marL="457200" indent="-457200">
              <a:buFont typeface="+mj-lt"/>
              <a:buAutoNum type="arabicPeriod" startAt="6"/>
              <a:tabLst>
                <a:tab pos="3319463" algn="l"/>
              </a:tabLst>
            </a:pPr>
            <a:endParaRPr lang="en-US" dirty="0"/>
          </a:p>
          <a:p>
            <a:pPr marL="457200" indent="-457200">
              <a:buFont typeface="+mj-lt"/>
              <a:buAutoNum type="arabicPeriod" startAt="6"/>
              <a:tabLst>
                <a:tab pos="3319463" algn="l"/>
              </a:tabLst>
            </a:pPr>
            <a:endParaRPr lang="en-US" dirty="0"/>
          </a:p>
          <a:p>
            <a:pPr marL="914400" lvl="1" indent="-457200">
              <a:buFont typeface="+mj-lt"/>
              <a:buAutoNum type="arabicPeriod"/>
              <a:tabLst>
                <a:tab pos="3319463" algn="l"/>
              </a:tabLst>
            </a:pPr>
            <a:endParaRPr lang="en-US" dirty="0"/>
          </a:p>
          <a:p>
            <a:pPr marL="0" indent="0">
              <a:buNone/>
              <a:tabLst>
                <a:tab pos="3319463" algn="l"/>
              </a:tabLst>
            </a:pPr>
            <a:endParaRPr lang="en-US" dirty="0">
              <a:latin typeface="+mn-lt"/>
            </a:endParaRPr>
          </a:p>
        </p:txBody>
      </p:sp>
      <p:sp>
        <p:nvSpPr>
          <p:cNvPr id="5" name="Text Placeholder 4">
            <a:extLst>
              <a:ext uri="{FF2B5EF4-FFF2-40B4-BE49-F238E27FC236}">
                <a16:creationId xmlns:a16="http://schemas.microsoft.com/office/drawing/2014/main" id="{4C4BAECB-AF06-4941-8EF0-5CED9A9EC7A0}"/>
              </a:ext>
            </a:extLst>
          </p:cNvPr>
          <p:cNvSpPr>
            <a:spLocks noGrp="1"/>
          </p:cNvSpPr>
          <p:nvPr>
            <p:ph type="body" sz="quarter" idx="13"/>
          </p:nvPr>
        </p:nvSpPr>
        <p:spPr/>
        <p:txBody>
          <a:bodyPr/>
          <a:lstStyle/>
          <a:p>
            <a:r>
              <a:rPr lang="en-US" sz="2400" dirty="0">
                <a:solidFill>
                  <a:schemeClr val="accent1"/>
                </a:solidFill>
              </a:rPr>
              <a:t>Issues Discussed (Cont.)</a:t>
            </a:r>
            <a:endParaRPr lang="en-US" dirty="0"/>
          </a:p>
        </p:txBody>
      </p:sp>
      <p:sp>
        <p:nvSpPr>
          <p:cNvPr id="3" name="Slide Number Placeholder 2">
            <a:extLst>
              <a:ext uri="{FF2B5EF4-FFF2-40B4-BE49-F238E27FC236}">
                <a16:creationId xmlns:a16="http://schemas.microsoft.com/office/drawing/2014/main" id="{ABAF89AE-2E88-44EF-9589-A7A68446F02C}"/>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1877778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Autofit/>
          </a:bodyPr>
          <a:lstStyle/>
          <a:p>
            <a:pPr>
              <a:tabLst>
                <a:tab pos="3319463" algn="l"/>
              </a:tabLst>
            </a:pPr>
            <a:r>
              <a:rPr lang="en-US" dirty="0"/>
              <a:t>Continue the discussion around how to evaluate medications resources in an EHR FHIR server to determine the best way to arrive at a concise list of mediations that meets the definition of the SDTM Concomitant / Prior Medications.</a:t>
            </a:r>
          </a:p>
          <a:p>
            <a:pPr>
              <a:tabLst>
                <a:tab pos="3319463" algn="l"/>
              </a:tabLst>
            </a:pPr>
            <a:r>
              <a:rPr lang="en-US" dirty="0"/>
              <a:t>Further analysis on item 6.2 on Slide 9.</a:t>
            </a:r>
          </a:p>
          <a:p>
            <a:pPr>
              <a:tabLst>
                <a:tab pos="3319463" algn="l"/>
              </a:tabLst>
            </a:pPr>
            <a:r>
              <a:rPr lang="en-US" dirty="0"/>
              <a:t>Work with EHR server(s) with real patient data</a:t>
            </a:r>
          </a:p>
          <a:p>
            <a:pPr>
              <a:tabLst>
                <a:tab pos="3319463" algn="l"/>
              </a:tabLst>
            </a:pPr>
            <a:endParaRPr lang="en-US" dirty="0"/>
          </a:p>
          <a:p>
            <a:pPr marL="0" indent="0">
              <a:buNone/>
              <a:tabLst>
                <a:tab pos="3319463" algn="l"/>
              </a:tabLst>
            </a:pPr>
            <a:endParaRPr lang="en-US" dirty="0"/>
          </a:p>
          <a:p>
            <a:pPr marL="457200" indent="-457200">
              <a:buFont typeface="+mj-lt"/>
              <a:buAutoNum type="arabicPeriod" startAt="6"/>
              <a:tabLst>
                <a:tab pos="3319463" algn="l"/>
              </a:tabLst>
            </a:pPr>
            <a:endParaRPr lang="en-US" dirty="0"/>
          </a:p>
          <a:p>
            <a:pPr marL="457200" indent="-457200">
              <a:buFont typeface="+mj-lt"/>
              <a:buAutoNum type="arabicPeriod" startAt="6"/>
              <a:tabLst>
                <a:tab pos="3319463" algn="l"/>
              </a:tabLst>
            </a:pPr>
            <a:endParaRPr lang="en-US" dirty="0"/>
          </a:p>
          <a:p>
            <a:pPr marL="914400" lvl="1" indent="-457200">
              <a:buFont typeface="+mj-lt"/>
              <a:buAutoNum type="arabicPeriod"/>
              <a:tabLst>
                <a:tab pos="3319463" algn="l"/>
              </a:tabLst>
            </a:pPr>
            <a:endParaRPr lang="en-US" dirty="0"/>
          </a:p>
          <a:p>
            <a:pPr marL="0" indent="0">
              <a:buNone/>
              <a:tabLst>
                <a:tab pos="3319463" algn="l"/>
              </a:tabLst>
            </a:pPr>
            <a:endParaRPr lang="en-US" dirty="0">
              <a:latin typeface="+mn-lt"/>
            </a:endParaRPr>
          </a:p>
        </p:txBody>
      </p:sp>
      <p:sp>
        <p:nvSpPr>
          <p:cNvPr id="5" name="Text Placeholder 4">
            <a:extLst>
              <a:ext uri="{FF2B5EF4-FFF2-40B4-BE49-F238E27FC236}">
                <a16:creationId xmlns:a16="http://schemas.microsoft.com/office/drawing/2014/main" id="{73553976-F43D-46D6-A848-1515DE082462}"/>
              </a:ext>
            </a:extLst>
          </p:cNvPr>
          <p:cNvSpPr>
            <a:spLocks noGrp="1"/>
          </p:cNvSpPr>
          <p:nvPr>
            <p:ph type="body" sz="quarter" idx="13"/>
          </p:nvPr>
        </p:nvSpPr>
        <p:spPr/>
        <p:txBody>
          <a:bodyPr/>
          <a:lstStyle/>
          <a:p>
            <a:r>
              <a:rPr lang="en-US" sz="2400" dirty="0">
                <a:solidFill>
                  <a:schemeClr val="accent1"/>
                </a:solidFill>
              </a:rPr>
              <a:t>Issues to Flesh Out Further / Consider</a:t>
            </a:r>
            <a:endParaRPr lang="en-US" dirty="0"/>
          </a:p>
        </p:txBody>
      </p:sp>
      <p:sp>
        <p:nvSpPr>
          <p:cNvPr id="3" name="Slide Number Placeholder 2">
            <a:extLst>
              <a:ext uri="{FF2B5EF4-FFF2-40B4-BE49-F238E27FC236}">
                <a16:creationId xmlns:a16="http://schemas.microsoft.com/office/drawing/2014/main" id="{ABAF89AE-2E88-44EF-9589-A7A68446F02C}"/>
              </a:ext>
            </a:extLst>
          </p:cNvPr>
          <p:cNvSpPr>
            <a:spLocks noGrp="1"/>
          </p:cNvSpPr>
          <p:nvPr>
            <p:ph type="sldNum" sz="quarter" idx="4294967295"/>
          </p:nvPr>
        </p:nvSpPr>
        <p:spPr/>
        <p:txBody>
          <a:bodyPr/>
          <a:lstStyle/>
          <a:p>
            <a:fld id="{3BFE3C78-A55F-4C34-9915-5ED9678343C2}" type="slidenum">
              <a:rPr lang="en-US" smtClean="0"/>
              <a:t>19</a:t>
            </a:fld>
            <a:endParaRPr lang="en-US" dirty="0"/>
          </a:p>
        </p:txBody>
      </p:sp>
    </p:spTree>
    <p:extLst>
      <p:ext uri="{BB962C8B-B14F-4D97-AF65-F5344CB8AC3E}">
        <p14:creationId xmlns:p14="http://schemas.microsoft.com/office/powerpoint/2010/main" val="2168153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0B4892A-A4DA-4F12-9087-531F94E62C7E}"/>
              </a:ext>
            </a:extLst>
          </p:cNvPr>
          <p:cNvSpPr>
            <a:spLocks noGrp="1"/>
          </p:cNvSpPr>
          <p:nvPr>
            <p:ph idx="1"/>
          </p:nvPr>
        </p:nvSpPr>
        <p:spPr/>
        <p:txBody>
          <a:bodyPr/>
          <a:lstStyle/>
          <a:p>
            <a:r>
              <a:rPr lang="en-US" sz="2800" b="0" dirty="0"/>
              <a:t>The views and opinions expressed in the following presentation are those of the individual presenter(s) and should not be attributed to their respective employers.</a:t>
            </a:r>
          </a:p>
          <a:p>
            <a:endParaRPr lang="en-US" sz="2800" b="0" dirty="0"/>
          </a:p>
          <a:p>
            <a:r>
              <a:rPr lang="en-US" sz="2800" b="0" dirty="0"/>
              <a:t>No relevant financial relationship exists.</a:t>
            </a:r>
          </a:p>
          <a:p>
            <a:endParaRPr lang="en-US" dirty="0"/>
          </a:p>
        </p:txBody>
      </p:sp>
      <p:sp>
        <p:nvSpPr>
          <p:cNvPr id="6" name="Text Placeholder 5">
            <a:extLst>
              <a:ext uri="{FF2B5EF4-FFF2-40B4-BE49-F238E27FC236}">
                <a16:creationId xmlns:a16="http://schemas.microsoft.com/office/drawing/2014/main" id="{C7E08B90-A64D-4598-A7E9-D8C89337D665}"/>
              </a:ext>
            </a:extLst>
          </p:cNvPr>
          <p:cNvSpPr>
            <a:spLocks noGrp="1"/>
          </p:cNvSpPr>
          <p:nvPr>
            <p:ph type="body" sz="quarter" idx="13"/>
          </p:nvPr>
        </p:nvSpPr>
        <p:spPr/>
        <p:txBody>
          <a:bodyPr/>
          <a:lstStyle/>
          <a:p>
            <a:r>
              <a:rPr lang="en-US" dirty="0"/>
              <a:t>Disclaimer</a:t>
            </a:r>
          </a:p>
        </p:txBody>
      </p:sp>
    </p:spTree>
    <p:extLst>
      <p:ext uri="{BB962C8B-B14F-4D97-AF65-F5344CB8AC3E}">
        <p14:creationId xmlns:p14="http://schemas.microsoft.com/office/powerpoint/2010/main" val="41043933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0836D44-E53D-4F3A-99AC-38A001AAB142}"/>
              </a:ext>
            </a:extLst>
          </p:cNvPr>
          <p:cNvSpPr>
            <a:spLocks noGrp="1"/>
          </p:cNvSpPr>
          <p:nvPr>
            <p:ph idx="1"/>
          </p:nvPr>
        </p:nvSpPr>
        <p:spPr>
          <a:xfrm>
            <a:off x="737211" y="1015193"/>
            <a:ext cx="10719777" cy="4645025"/>
          </a:xfrm>
        </p:spPr>
        <p:txBody>
          <a:bodyPr/>
          <a:lstStyle/>
          <a:p>
            <a:pPr>
              <a:buClr>
                <a:schemeClr val="accent1"/>
              </a:buClr>
              <a:buFont typeface="Wingdings" panose="05000000000000000000" pitchFamily="2" charset="2"/>
              <a:buChar char="§"/>
            </a:pPr>
            <a:r>
              <a:rPr lang="en-US" sz="2400" dirty="0"/>
              <a:t>Develop HL7 FHIR capabilities to fulfill the study data submission requirements and to use of standardized RWD by biopharmaceutical sponsors to generate Real World Evidence and submitted to the FDA using established guidelines. </a:t>
            </a:r>
            <a:br>
              <a:rPr lang="en-US" sz="2400" dirty="0"/>
            </a:br>
            <a:endParaRPr lang="en-US" sz="2400" dirty="0"/>
          </a:p>
          <a:p>
            <a:pPr>
              <a:buClr>
                <a:schemeClr val="accent1"/>
              </a:buClr>
              <a:buFont typeface="Wingdings" panose="05000000000000000000" pitchFamily="2" charset="2"/>
              <a:buChar char="§"/>
            </a:pPr>
            <a:r>
              <a:rPr lang="en-US" sz="2400" dirty="0"/>
              <a:t>It is strongly expected that a great deal of the needed development to support RWD needs in FHIR will be accomplished with:</a:t>
            </a:r>
          </a:p>
          <a:p>
            <a:pPr lvl="5">
              <a:buClr>
                <a:schemeClr val="accent1"/>
              </a:buClr>
            </a:pPr>
            <a:r>
              <a:rPr lang="en-US" sz="1700" dirty="0"/>
              <a:t>The development of US Core to reflect FHIR requirements of the ONC Final Rule and U.S. Core Data for Interoperability (USCDI).  </a:t>
            </a:r>
          </a:p>
          <a:p>
            <a:pPr lvl="5">
              <a:buClr>
                <a:schemeClr val="accent1"/>
              </a:buClr>
            </a:pPr>
            <a:r>
              <a:rPr lang="en-US" sz="1700" dirty="0"/>
              <a:t>The work of Vulcan (and others) on electronic source (eSource) data for clinical trials.  The result is that the needs for RWD will be able to leverage and build upon those other initiatives. </a:t>
            </a:r>
          </a:p>
        </p:txBody>
      </p:sp>
      <p:sp>
        <p:nvSpPr>
          <p:cNvPr id="8" name="Text Placeholder 7">
            <a:extLst>
              <a:ext uri="{FF2B5EF4-FFF2-40B4-BE49-F238E27FC236}">
                <a16:creationId xmlns:a16="http://schemas.microsoft.com/office/drawing/2014/main" id="{ADC46ADF-DA61-4A3F-8749-8C9E106AC76C}"/>
              </a:ext>
            </a:extLst>
          </p:cNvPr>
          <p:cNvSpPr>
            <a:spLocks noGrp="1"/>
          </p:cNvSpPr>
          <p:nvPr>
            <p:ph type="body" sz="quarter" idx="13"/>
          </p:nvPr>
        </p:nvSpPr>
        <p:spPr/>
        <p:txBody>
          <a:bodyPr/>
          <a:lstStyle/>
          <a:p>
            <a:r>
              <a:rPr lang="en-US" sz="2400" dirty="0"/>
              <a:t>Vulcan Track: Real World Data (RWD) Submission to FDA</a:t>
            </a:r>
            <a:br>
              <a:rPr lang="en-US" sz="2400" dirty="0"/>
            </a:br>
            <a:endParaRPr lang="en-US" dirty="0"/>
          </a:p>
        </p:txBody>
      </p:sp>
    </p:spTree>
    <p:extLst>
      <p:ext uri="{BB962C8B-B14F-4D97-AF65-F5344CB8AC3E}">
        <p14:creationId xmlns:p14="http://schemas.microsoft.com/office/powerpoint/2010/main" val="22621993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227115-4551-4666-B222-950DF67F4861}"/>
              </a:ext>
            </a:extLst>
          </p:cNvPr>
          <p:cNvSpPr>
            <a:spLocks noGrp="1"/>
          </p:cNvSpPr>
          <p:nvPr>
            <p:ph idx="1"/>
          </p:nvPr>
        </p:nvSpPr>
        <p:spPr>
          <a:xfrm>
            <a:off x="737211" y="1106487"/>
            <a:ext cx="10719777" cy="4645025"/>
          </a:xfrm>
        </p:spPr>
        <p:txBody>
          <a:bodyPr/>
          <a:lstStyle/>
          <a:p>
            <a:r>
              <a:rPr lang="en-US" sz="2800" i="1" u="sng" dirty="0"/>
              <a:t>Informally:</a:t>
            </a:r>
            <a:r>
              <a:rPr lang="en-US" sz="2800" i="1" dirty="0"/>
              <a:t> </a:t>
            </a:r>
            <a:r>
              <a:rPr lang="en-US" sz="2800" dirty="0"/>
              <a:t>data created in the “real world” of everyday experience, as opposed to data created under clearly defined protocols typical of controlled clinical trials.</a:t>
            </a:r>
          </a:p>
          <a:p>
            <a:r>
              <a:rPr lang="en-US" sz="2800" dirty="0"/>
              <a:t>Example (there are many): </a:t>
            </a:r>
          </a:p>
          <a:p>
            <a:pPr marL="457200" indent="-457200">
              <a:buFont typeface="Arial" panose="020B0604020202020204" pitchFamily="34" charset="0"/>
              <a:buChar char="•"/>
            </a:pPr>
            <a:r>
              <a:rPr lang="en-US" sz="2800" dirty="0"/>
              <a:t>A person goes to a doctor for a typical healthcare reason (not as part of a clinical trial).  Information is put into an EHR.</a:t>
            </a:r>
          </a:p>
          <a:p>
            <a:pPr marL="457200" indent="-457200">
              <a:buFont typeface="Arial" panose="020B0604020202020204" pitchFamily="34" charset="0"/>
              <a:buChar char="•"/>
            </a:pPr>
            <a:r>
              <a:rPr lang="en-US" sz="2800" dirty="0"/>
              <a:t>A corner pharmacy dispenses a medication to that person</a:t>
            </a:r>
          </a:p>
          <a:p>
            <a:pPr marL="457200" indent="-457200">
              <a:buFont typeface="Arial" panose="020B0604020202020204" pitchFamily="34" charset="0"/>
              <a:buChar char="•"/>
            </a:pPr>
            <a:r>
              <a:rPr lang="en-US" sz="2800" dirty="0"/>
              <a:t>That person or their doctor enters information into a Patient-powered disease Registry</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3" name="Text Placeholder 2">
            <a:extLst>
              <a:ext uri="{FF2B5EF4-FFF2-40B4-BE49-F238E27FC236}">
                <a16:creationId xmlns:a16="http://schemas.microsoft.com/office/drawing/2014/main" id="{0FB19809-C832-49B4-96C8-C19440E254DD}"/>
              </a:ext>
            </a:extLst>
          </p:cNvPr>
          <p:cNvSpPr>
            <a:spLocks noGrp="1"/>
          </p:cNvSpPr>
          <p:nvPr>
            <p:ph type="body" sz="quarter" idx="13"/>
          </p:nvPr>
        </p:nvSpPr>
        <p:spPr/>
        <p:txBody>
          <a:bodyPr/>
          <a:lstStyle/>
          <a:p>
            <a:r>
              <a:rPr lang="en-US" dirty="0"/>
              <a:t>For purposes of the </a:t>
            </a:r>
            <a:r>
              <a:rPr lang="en-US" dirty="0" err="1"/>
              <a:t>Connectathon</a:t>
            </a:r>
            <a:r>
              <a:rPr lang="en-US" dirty="0"/>
              <a:t>: </a:t>
            </a:r>
            <a:r>
              <a:rPr lang="en-US" i="1" u="sng" dirty="0"/>
              <a:t>What is Real World Data?</a:t>
            </a:r>
          </a:p>
        </p:txBody>
      </p:sp>
    </p:spTree>
    <p:extLst>
      <p:ext uri="{BB962C8B-B14F-4D97-AF65-F5344CB8AC3E}">
        <p14:creationId xmlns:p14="http://schemas.microsoft.com/office/powerpoint/2010/main" val="31475847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6D19AF-618F-4E46-A7A4-565E068D6337}"/>
              </a:ext>
            </a:extLst>
          </p:cNvPr>
          <p:cNvSpPr>
            <a:spLocks noGrp="1"/>
          </p:cNvSpPr>
          <p:nvPr>
            <p:ph type="body" sz="quarter" idx="13"/>
          </p:nvPr>
        </p:nvSpPr>
        <p:spPr/>
        <p:txBody>
          <a:bodyPr/>
          <a:lstStyle/>
          <a:p>
            <a:r>
              <a:rPr lang="en-US" dirty="0"/>
              <a:t>Many gaps to cross for standards-based bridging of Healthcare and Research/Regulatory information domains</a:t>
            </a:r>
          </a:p>
        </p:txBody>
      </p:sp>
      <p:sp>
        <p:nvSpPr>
          <p:cNvPr id="4" name="TextBox 3">
            <a:extLst>
              <a:ext uri="{FF2B5EF4-FFF2-40B4-BE49-F238E27FC236}">
                <a16:creationId xmlns:a16="http://schemas.microsoft.com/office/drawing/2014/main" id="{6A7C44F8-92F8-4A91-BFEF-AAFB388FB811}"/>
              </a:ext>
            </a:extLst>
          </p:cNvPr>
          <p:cNvSpPr txBox="1"/>
          <p:nvPr/>
        </p:nvSpPr>
        <p:spPr>
          <a:xfrm>
            <a:off x="10133045" y="1253413"/>
            <a:ext cx="1828800" cy="490790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oAutofit/>
          </a:bodyPr>
          <a:lstStyle/>
          <a:p>
            <a:r>
              <a:rPr lang="en-US" sz="1400" dirty="0"/>
              <a:t>The Information Need</a:t>
            </a:r>
          </a:p>
          <a:p>
            <a:endParaRPr lang="en-US" sz="1400" dirty="0"/>
          </a:p>
          <a:p>
            <a:r>
              <a:rPr lang="en-US" sz="1400" dirty="0"/>
              <a:t>Information and structure that Researchers and Regulatory reviewers </a:t>
            </a:r>
            <a:r>
              <a:rPr lang="en-US" sz="1400" u="sng" dirty="0"/>
              <a:t>would like and expect.</a:t>
            </a:r>
            <a:r>
              <a:rPr lang="en-US" sz="1400" dirty="0"/>
              <a:t> (Being used to well structured, protocol driven data collection)</a:t>
            </a:r>
          </a:p>
        </p:txBody>
      </p:sp>
      <p:sp>
        <p:nvSpPr>
          <p:cNvPr id="5" name="TextBox 4">
            <a:extLst>
              <a:ext uri="{FF2B5EF4-FFF2-40B4-BE49-F238E27FC236}">
                <a16:creationId xmlns:a16="http://schemas.microsoft.com/office/drawing/2014/main" id="{C12DF798-AA4F-4457-9A35-96852C9E23FF}"/>
              </a:ext>
            </a:extLst>
          </p:cNvPr>
          <p:cNvSpPr txBox="1"/>
          <p:nvPr/>
        </p:nvSpPr>
        <p:spPr>
          <a:xfrm>
            <a:off x="230155" y="1253413"/>
            <a:ext cx="1828800" cy="490790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oAutofit/>
          </a:bodyPr>
          <a:lstStyle/>
          <a:p>
            <a:r>
              <a:rPr lang="en-US" sz="1400" dirty="0"/>
              <a:t>The Source Data</a:t>
            </a:r>
          </a:p>
          <a:p>
            <a:endParaRPr lang="en-US" sz="1400" dirty="0"/>
          </a:p>
          <a:p>
            <a:r>
              <a:rPr lang="en-US" sz="1400" dirty="0"/>
              <a:t>What information (and structure of that information) is entered at any healthcare site, registry, etc.</a:t>
            </a:r>
          </a:p>
        </p:txBody>
      </p:sp>
      <p:sp>
        <p:nvSpPr>
          <p:cNvPr id="6" name="TextBox 5">
            <a:extLst>
              <a:ext uri="{FF2B5EF4-FFF2-40B4-BE49-F238E27FC236}">
                <a16:creationId xmlns:a16="http://schemas.microsoft.com/office/drawing/2014/main" id="{04A18D11-10DC-4591-AF26-441548DE0CDA}"/>
              </a:ext>
            </a:extLst>
          </p:cNvPr>
          <p:cNvSpPr txBox="1"/>
          <p:nvPr/>
        </p:nvSpPr>
        <p:spPr>
          <a:xfrm>
            <a:off x="2614515" y="1253413"/>
            <a:ext cx="1828800" cy="490790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oAutofit/>
          </a:bodyPr>
          <a:lstStyle/>
          <a:p>
            <a:r>
              <a:rPr lang="en-US" sz="1400" dirty="0"/>
              <a:t>The Standard in Practice</a:t>
            </a:r>
          </a:p>
          <a:p>
            <a:endParaRPr lang="en-US" sz="1400" dirty="0"/>
          </a:p>
          <a:p>
            <a:r>
              <a:rPr lang="en-US" sz="1400" dirty="0"/>
              <a:t>How are existing data standards actually implemented at a healthcare site, registry, etc.</a:t>
            </a:r>
          </a:p>
          <a:p>
            <a:endParaRPr lang="en-US" sz="1400" dirty="0"/>
          </a:p>
          <a:p>
            <a:r>
              <a:rPr lang="en-US" sz="1400" dirty="0"/>
              <a:t>(for example, FHIR R4 or US Core Profiles show the total possible resources, but what parts are in place </a:t>
            </a:r>
            <a:r>
              <a:rPr lang="en-US" sz="1400" u="sng" dirty="0"/>
              <a:t>right now</a:t>
            </a:r>
            <a:r>
              <a:rPr lang="en-US" sz="1400" dirty="0"/>
              <a:t>?) </a:t>
            </a:r>
          </a:p>
        </p:txBody>
      </p:sp>
      <p:sp>
        <p:nvSpPr>
          <p:cNvPr id="7" name="TextBox 6">
            <a:extLst>
              <a:ext uri="{FF2B5EF4-FFF2-40B4-BE49-F238E27FC236}">
                <a16:creationId xmlns:a16="http://schemas.microsoft.com/office/drawing/2014/main" id="{D42E42BC-004F-477B-968F-E130CF112E14}"/>
              </a:ext>
            </a:extLst>
          </p:cNvPr>
          <p:cNvSpPr txBox="1"/>
          <p:nvPr/>
        </p:nvSpPr>
        <p:spPr>
          <a:xfrm>
            <a:off x="5045530" y="1253413"/>
            <a:ext cx="1828800" cy="490790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noAutofit/>
          </a:bodyPr>
          <a:lstStyle/>
          <a:p>
            <a:r>
              <a:rPr lang="en-US" sz="1400" dirty="0"/>
              <a:t>The “Platonic” Standard</a:t>
            </a:r>
          </a:p>
          <a:p>
            <a:endParaRPr lang="en-US" sz="1400" dirty="0"/>
          </a:p>
          <a:p>
            <a:r>
              <a:rPr lang="en-US" sz="1400" dirty="0"/>
              <a:t>Data Standards: what is the total possible information support provided by a published standard – </a:t>
            </a:r>
            <a:r>
              <a:rPr lang="en-US" sz="1400" u="sng" dirty="0"/>
              <a:t>if used as defined and used to its maximum </a:t>
            </a:r>
            <a:r>
              <a:rPr lang="en-US" sz="1400" u="sng" dirty="0" err="1"/>
              <a:t>abiliy</a:t>
            </a:r>
            <a:r>
              <a:rPr lang="en-US" sz="1400" u="sng" dirty="0"/>
              <a:t>.</a:t>
            </a:r>
          </a:p>
          <a:p>
            <a:endParaRPr lang="en-US" sz="1400" dirty="0"/>
          </a:p>
          <a:p>
            <a:r>
              <a:rPr lang="en-US" sz="1400" dirty="0"/>
              <a:t>(</a:t>
            </a:r>
            <a:r>
              <a:rPr lang="en-US" sz="1400" dirty="0" err="1"/>
              <a:t>ie</a:t>
            </a:r>
            <a:r>
              <a:rPr lang="en-US" sz="1400" dirty="0"/>
              <a:t>, in FHIR, all Resources implemented, used in practice precisely as defined in the standard)</a:t>
            </a:r>
          </a:p>
          <a:p>
            <a:endParaRPr lang="en-US" sz="1400" dirty="0"/>
          </a:p>
        </p:txBody>
      </p:sp>
      <p:sp>
        <p:nvSpPr>
          <p:cNvPr id="15" name="TextBox 14">
            <a:extLst>
              <a:ext uri="{FF2B5EF4-FFF2-40B4-BE49-F238E27FC236}">
                <a16:creationId xmlns:a16="http://schemas.microsoft.com/office/drawing/2014/main" id="{E75FC417-2428-42AE-B9BE-7C4CEE0AA05F}"/>
              </a:ext>
            </a:extLst>
          </p:cNvPr>
          <p:cNvSpPr txBox="1"/>
          <p:nvPr/>
        </p:nvSpPr>
        <p:spPr>
          <a:xfrm>
            <a:off x="2062071" y="2939143"/>
            <a:ext cx="522514" cy="326572"/>
          </a:xfrm>
          <a:prstGeom prst="rect">
            <a:avLst/>
          </a:prstGeom>
        </p:spPr>
        <p:style>
          <a:lnRef idx="3">
            <a:schemeClr val="lt1"/>
          </a:lnRef>
          <a:fillRef idx="1">
            <a:schemeClr val="accent4"/>
          </a:fillRef>
          <a:effectRef idx="1">
            <a:schemeClr val="accent4"/>
          </a:effectRef>
          <a:fontRef idx="minor">
            <a:schemeClr val="lt1"/>
          </a:fontRef>
        </p:style>
        <p:txBody>
          <a:bodyPr wrap="none" rtlCol="0">
            <a:noAutofit/>
          </a:bodyPr>
          <a:lstStyle/>
          <a:p>
            <a:r>
              <a:rPr lang="en-US" sz="1600" dirty="0"/>
              <a:t>Gap</a:t>
            </a:r>
          </a:p>
        </p:txBody>
      </p:sp>
      <p:sp>
        <p:nvSpPr>
          <p:cNvPr id="16" name="TextBox 15">
            <a:extLst>
              <a:ext uri="{FF2B5EF4-FFF2-40B4-BE49-F238E27FC236}">
                <a16:creationId xmlns:a16="http://schemas.microsoft.com/office/drawing/2014/main" id="{0497CD1E-ADC7-47F4-9C54-78ACD3EF7F55}"/>
              </a:ext>
            </a:extLst>
          </p:cNvPr>
          <p:cNvSpPr txBox="1"/>
          <p:nvPr/>
        </p:nvSpPr>
        <p:spPr>
          <a:xfrm>
            <a:off x="4473256" y="2943808"/>
            <a:ext cx="522514" cy="326572"/>
          </a:xfrm>
          <a:prstGeom prst="rect">
            <a:avLst/>
          </a:prstGeom>
        </p:spPr>
        <p:style>
          <a:lnRef idx="3">
            <a:schemeClr val="lt1"/>
          </a:lnRef>
          <a:fillRef idx="1">
            <a:schemeClr val="accent4"/>
          </a:fillRef>
          <a:effectRef idx="1">
            <a:schemeClr val="accent4"/>
          </a:effectRef>
          <a:fontRef idx="minor">
            <a:schemeClr val="lt1"/>
          </a:fontRef>
        </p:style>
        <p:txBody>
          <a:bodyPr wrap="none" rtlCol="0">
            <a:noAutofit/>
          </a:bodyPr>
          <a:lstStyle/>
          <a:p>
            <a:r>
              <a:rPr lang="en-US" sz="1600" dirty="0"/>
              <a:t>Gap</a:t>
            </a:r>
          </a:p>
        </p:txBody>
      </p:sp>
      <p:sp>
        <p:nvSpPr>
          <p:cNvPr id="17" name="TextBox 16">
            <a:extLst>
              <a:ext uri="{FF2B5EF4-FFF2-40B4-BE49-F238E27FC236}">
                <a16:creationId xmlns:a16="http://schemas.microsoft.com/office/drawing/2014/main" id="{53D6BA35-B425-47A6-98BC-2DF63E0EADEF}"/>
              </a:ext>
            </a:extLst>
          </p:cNvPr>
          <p:cNvSpPr txBox="1"/>
          <p:nvPr/>
        </p:nvSpPr>
        <p:spPr>
          <a:xfrm>
            <a:off x="7332307" y="2939143"/>
            <a:ext cx="2576803" cy="326572"/>
          </a:xfrm>
          <a:prstGeom prst="rect">
            <a:avLst/>
          </a:prstGeom>
        </p:spPr>
        <p:style>
          <a:lnRef idx="3">
            <a:schemeClr val="lt1"/>
          </a:lnRef>
          <a:fillRef idx="1">
            <a:schemeClr val="accent4"/>
          </a:fillRef>
          <a:effectRef idx="1">
            <a:schemeClr val="accent4"/>
          </a:effectRef>
          <a:fontRef idx="minor">
            <a:schemeClr val="lt1"/>
          </a:fontRef>
        </p:style>
        <p:txBody>
          <a:bodyPr wrap="none" rtlCol="0">
            <a:noAutofit/>
          </a:bodyPr>
          <a:lstStyle/>
          <a:p>
            <a:pPr algn="ctr"/>
            <a:r>
              <a:rPr lang="en-US" sz="1600" dirty="0"/>
              <a:t>Gap</a:t>
            </a:r>
          </a:p>
        </p:txBody>
      </p:sp>
      <p:sp>
        <p:nvSpPr>
          <p:cNvPr id="18" name="TextBox 17">
            <a:extLst>
              <a:ext uri="{FF2B5EF4-FFF2-40B4-BE49-F238E27FC236}">
                <a16:creationId xmlns:a16="http://schemas.microsoft.com/office/drawing/2014/main" id="{4E0BF455-D93E-48A9-9461-3AEC553ED3C7}"/>
              </a:ext>
            </a:extLst>
          </p:cNvPr>
          <p:cNvSpPr txBox="1"/>
          <p:nvPr/>
        </p:nvSpPr>
        <p:spPr>
          <a:xfrm>
            <a:off x="7244055" y="3428999"/>
            <a:ext cx="2576803" cy="1469571"/>
          </a:xfrm>
          <a:prstGeom prst="rect">
            <a:avLst/>
          </a:prstGeom>
          <a:noFill/>
        </p:spPr>
        <p:txBody>
          <a:bodyPr wrap="none" rtlCol="0">
            <a:noAutofit/>
          </a:bodyPr>
          <a:lstStyle/>
          <a:p>
            <a:r>
              <a:rPr lang="en-US" sz="1100" dirty="0"/>
              <a:t>Examples: </a:t>
            </a:r>
          </a:p>
          <a:p>
            <a:r>
              <a:rPr lang="en-US" sz="1100" dirty="0"/>
              <a:t>Difference in semantics / definitions</a:t>
            </a:r>
          </a:p>
          <a:p>
            <a:r>
              <a:rPr lang="en-US" sz="1100" dirty="0"/>
              <a:t>Different terminology systems</a:t>
            </a:r>
          </a:p>
          <a:p>
            <a:r>
              <a:rPr lang="en-US" sz="1100" dirty="0"/>
              <a:t>Different granularity of data</a:t>
            </a:r>
          </a:p>
          <a:p>
            <a:r>
              <a:rPr lang="en-US" sz="1100" dirty="0"/>
              <a:t>Different baseline expectations for data</a:t>
            </a:r>
          </a:p>
          <a:p>
            <a:r>
              <a:rPr lang="en-US" sz="1100" dirty="0"/>
              <a:t>Etc. </a:t>
            </a:r>
          </a:p>
          <a:p>
            <a:r>
              <a:rPr lang="en-US" sz="1100" dirty="0"/>
              <a:t>Etc. </a:t>
            </a:r>
          </a:p>
        </p:txBody>
      </p:sp>
      <p:sp>
        <p:nvSpPr>
          <p:cNvPr id="19" name="TextBox 18">
            <a:extLst>
              <a:ext uri="{FF2B5EF4-FFF2-40B4-BE49-F238E27FC236}">
                <a16:creationId xmlns:a16="http://schemas.microsoft.com/office/drawing/2014/main" id="{40CD70D6-3B4E-4E96-9471-E3618B0AEC2C}"/>
              </a:ext>
            </a:extLst>
          </p:cNvPr>
          <p:cNvSpPr txBox="1"/>
          <p:nvPr/>
        </p:nvSpPr>
        <p:spPr>
          <a:xfrm>
            <a:off x="8042988" y="3592286"/>
            <a:ext cx="45719" cy="115078"/>
          </a:xfrm>
          <a:prstGeom prst="rect">
            <a:avLst/>
          </a:prstGeom>
          <a:noFill/>
        </p:spPr>
        <p:txBody>
          <a:bodyPr wrap="square" rtlCol="0">
            <a:noAutofit/>
          </a:bodyPr>
          <a:lstStyle/>
          <a:p>
            <a:endParaRPr lang="en-US" sz="1100" dirty="0" err="1"/>
          </a:p>
        </p:txBody>
      </p:sp>
    </p:spTree>
    <p:extLst>
      <p:ext uri="{BB962C8B-B14F-4D97-AF65-F5344CB8AC3E}">
        <p14:creationId xmlns:p14="http://schemas.microsoft.com/office/powerpoint/2010/main" val="579688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332313-344D-4CB3-AB02-F7092A25A41A}"/>
              </a:ext>
            </a:extLst>
          </p:cNvPr>
          <p:cNvSpPr>
            <a:spLocks noGrp="1"/>
          </p:cNvSpPr>
          <p:nvPr>
            <p:ph type="body" sz="quarter" idx="13"/>
          </p:nvPr>
        </p:nvSpPr>
        <p:spPr/>
        <p:txBody>
          <a:bodyPr/>
          <a:lstStyle/>
          <a:p>
            <a:r>
              <a:rPr lang="en-US" dirty="0"/>
              <a:t>Bridging these gaps is a long-term, but necessary, effort</a:t>
            </a:r>
          </a:p>
        </p:txBody>
      </p:sp>
      <p:sp>
        <p:nvSpPr>
          <p:cNvPr id="14" name="TextBox 13">
            <a:extLst>
              <a:ext uri="{FF2B5EF4-FFF2-40B4-BE49-F238E27FC236}">
                <a16:creationId xmlns:a16="http://schemas.microsoft.com/office/drawing/2014/main" id="{17712B77-1D45-4620-A2C9-B343F1453DDD}"/>
              </a:ext>
            </a:extLst>
          </p:cNvPr>
          <p:cNvSpPr txBox="1"/>
          <p:nvPr/>
        </p:nvSpPr>
        <p:spPr>
          <a:xfrm>
            <a:off x="455323" y="915944"/>
            <a:ext cx="4049486" cy="410547"/>
          </a:xfrm>
          <a:prstGeom prst="rect">
            <a:avLst/>
          </a:prstGeom>
          <a:noFill/>
        </p:spPr>
        <p:txBody>
          <a:bodyPr wrap="none" rtlCol="0">
            <a:noAutofit/>
          </a:bodyPr>
          <a:lstStyle/>
          <a:p>
            <a:r>
              <a:rPr lang="en-US" sz="2000" dirty="0"/>
              <a:t>Big-Picture Goal: figure all of this out and harmonize.  Lots of work, long time, but must be done.</a:t>
            </a:r>
          </a:p>
        </p:txBody>
      </p:sp>
      <p:pic>
        <p:nvPicPr>
          <p:cNvPr id="27" name="Picture 26">
            <a:extLst>
              <a:ext uri="{FF2B5EF4-FFF2-40B4-BE49-F238E27FC236}">
                <a16:creationId xmlns:a16="http://schemas.microsoft.com/office/drawing/2014/main" id="{BD75CBBC-3756-47CE-8531-07E6404C1796}"/>
              </a:ext>
            </a:extLst>
          </p:cNvPr>
          <p:cNvPicPr>
            <a:picLocks noChangeAspect="1"/>
          </p:cNvPicPr>
          <p:nvPr/>
        </p:nvPicPr>
        <p:blipFill>
          <a:blip r:embed="rId2"/>
          <a:stretch>
            <a:fillRect/>
          </a:stretch>
        </p:blipFill>
        <p:spPr>
          <a:xfrm>
            <a:off x="1132730" y="1348957"/>
            <a:ext cx="9926540" cy="4160085"/>
          </a:xfrm>
          <a:prstGeom prst="rect">
            <a:avLst/>
          </a:prstGeom>
        </p:spPr>
      </p:pic>
      <p:sp>
        <p:nvSpPr>
          <p:cNvPr id="28" name="TextBox 27">
            <a:extLst>
              <a:ext uri="{FF2B5EF4-FFF2-40B4-BE49-F238E27FC236}">
                <a16:creationId xmlns:a16="http://schemas.microsoft.com/office/drawing/2014/main" id="{5FC6A777-E12F-4364-9CB4-5BCD03876C48}"/>
              </a:ext>
            </a:extLst>
          </p:cNvPr>
          <p:cNvSpPr txBox="1"/>
          <p:nvPr/>
        </p:nvSpPr>
        <p:spPr>
          <a:xfrm>
            <a:off x="4208107" y="5629459"/>
            <a:ext cx="7248882" cy="1228541"/>
          </a:xfrm>
          <a:prstGeom prst="rect">
            <a:avLst/>
          </a:prstGeom>
          <a:noFill/>
        </p:spPr>
        <p:txBody>
          <a:bodyPr wrap="none" rtlCol="0">
            <a:noAutofit/>
          </a:bodyPr>
          <a:lstStyle/>
          <a:p>
            <a:r>
              <a:rPr lang="en-US" sz="2000" dirty="0"/>
              <a:t>Baby steps: Start with the data and infrastructure that exists now</a:t>
            </a:r>
          </a:p>
          <a:p>
            <a:r>
              <a:rPr lang="en-US" sz="2000" dirty="0"/>
              <a:t>Give researchers and reviewers as much</a:t>
            </a:r>
          </a:p>
          <a:p>
            <a:r>
              <a:rPr lang="en-US" sz="2000" dirty="0"/>
              <a:t>Information as possible about the nature of the data.</a:t>
            </a:r>
          </a:p>
          <a:p>
            <a:r>
              <a:rPr lang="en-US" sz="2000" dirty="0"/>
              <a:t>Transparency.  NOT an automatic process, but a start.</a:t>
            </a:r>
          </a:p>
        </p:txBody>
      </p:sp>
    </p:spTree>
    <p:extLst>
      <p:ext uri="{BB962C8B-B14F-4D97-AF65-F5344CB8AC3E}">
        <p14:creationId xmlns:p14="http://schemas.microsoft.com/office/powerpoint/2010/main" val="16511419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5A84E-721E-4802-B4E9-2934038E542C}"/>
              </a:ext>
            </a:extLst>
          </p:cNvPr>
          <p:cNvSpPr>
            <a:spLocks noGrp="1"/>
          </p:cNvSpPr>
          <p:nvPr>
            <p:ph idx="1"/>
          </p:nvPr>
        </p:nvSpPr>
        <p:spPr/>
        <p:txBody>
          <a:bodyPr>
            <a:noAutofit/>
          </a:bodyPr>
          <a:lstStyle/>
          <a:p>
            <a:pPr marL="514350" indent="-514350">
              <a:buClr>
                <a:schemeClr val="accent1"/>
              </a:buClr>
              <a:buAutoNum type="arabicPeriod"/>
            </a:pPr>
            <a:r>
              <a:rPr lang="en-US" dirty="0">
                <a:latin typeface="+mn-lt"/>
              </a:rPr>
              <a:t>Retrieve patient’s medication record from a FHIR EHR server</a:t>
            </a:r>
          </a:p>
          <a:p>
            <a:pPr marL="514350" indent="-514350">
              <a:buClr>
                <a:schemeClr val="accent1"/>
              </a:buClr>
              <a:buAutoNum type="arabicPeriod"/>
            </a:pPr>
            <a:r>
              <a:rPr lang="en-US" dirty="0">
                <a:latin typeface="+mn-lt"/>
              </a:rPr>
              <a:t>Create the SDTM Concomitant Medication* (CM) and Demographics (DM) domain files**</a:t>
            </a:r>
          </a:p>
          <a:p>
            <a:pPr marL="514350" indent="-514350">
              <a:buClr>
                <a:schemeClr val="accent1"/>
              </a:buClr>
              <a:buAutoNum type="arabicPeriod"/>
            </a:pPr>
            <a:r>
              <a:rPr lang="en-US" dirty="0"/>
              <a:t>Validate created SDTM datasets</a:t>
            </a:r>
            <a:endParaRPr lang="en-US" dirty="0">
              <a:latin typeface="+mn-lt"/>
            </a:endParaRPr>
          </a:p>
          <a:p>
            <a:pPr marL="0" indent="0">
              <a:buNone/>
            </a:pPr>
            <a:endParaRPr lang="en-US" dirty="0">
              <a:latin typeface="+mn-lt"/>
            </a:endParaRPr>
          </a:p>
        </p:txBody>
      </p:sp>
      <p:sp>
        <p:nvSpPr>
          <p:cNvPr id="6" name="Text Placeholder 5">
            <a:extLst>
              <a:ext uri="{FF2B5EF4-FFF2-40B4-BE49-F238E27FC236}">
                <a16:creationId xmlns:a16="http://schemas.microsoft.com/office/drawing/2014/main" id="{DC6066AF-9F67-41C0-91E0-7B91AF54A1EF}"/>
              </a:ext>
            </a:extLst>
          </p:cNvPr>
          <p:cNvSpPr>
            <a:spLocks noGrp="1"/>
          </p:cNvSpPr>
          <p:nvPr>
            <p:ph type="body" sz="quarter" idx="13"/>
          </p:nvPr>
        </p:nvSpPr>
        <p:spPr/>
        <p:txBody>
          <a:bodyPr/>
          <a:lstStyle/>
          <a:p>
            <a:r>
              <a:rPr lang="en-US" sz="2400" dirty="0">
                <a:solidFill>
                  <a:schemeClr val="accent1"/>
                </a:solidFill>
              </a:rPr>
              <a:t>Jan 2021 Track Summary: Focus on one data area “Concomitant Medications”</a:t>
            </a:r>
            <a:endParaRPr lang="en-US" dirty="0"/>
          </a:p>
        </p:txBody>
      </p:sp>
      <p:sp>
        <p:nvSpPr>
          <p:cNvPr id="4" name="Slide Number Placeholder 3">
            <a:extLst>
              <a:ext uri="{FF2B5EF4-FFF2-40B4-BE49-F238E27FC236}">
                <a16:creationId xmlns:a16="http://schemas.microsoft.com/office/drawing/2014/main" id="{D3DA516C-E793-438B-8C1B-4E4421A1C1B0}"/>
              </a:ext>
            </a:extLst>
          </p:cNvPr>
          <p:cNvSpPr>
            <a:spLocks noGrp="1"/>
          </p:cNvSpPr>
          <p:nvPr>
            <p:ph type="sldNum" sz="quarter" idx="4294967295"/>
          </p:nvPr>
        </p:nvSpPr>
        <p:spPr/>
        <p:txBody>
          <a:bodyPr/>
          <a:lstStyle/>
          <a:p>
            <a:fld id="{3BFE3C78-A55F-4C34-9915-5ED9678343C2}" type="slidenum">
              <a:rPr lang="en-US" smtClean="0"/>
              <a:t>7</a:t>
            </a:fld>
            <a:endParaRPr lang="en-US" dirty="0"/>
          </a:p>
        </p:txBody>
      </p:sp>
      <p:sp>
        <p:nvSpPr>
          <p:cNvPr id="5" name="Rectangle 4">
            <a:extLst>
              <a:ext uri="{FF2B5EF4-FFF2-40B4-BE49-F238E27FC236}">
                <a16:creationId xmlns:a16="http://schemas.microsoft.com/office/drawing/2014/main" id="{3AB1EF27-5EBB-4A2A-B93A-74EE5D6A16DD}"/>
              </a:ext>
            </a:extLst>
          </p:cNvPr>
          <p:cNvSpPr/>
          <p:nvPr/>
        </p:nvSpPr>
        <p:spPr>
          <a:xfrm>
            <a:off x="838200" y="5569133"/>
            <a:ext cx="10772231" cy="954107"/>
          </a:xfrm>
          <a:prstGeom prst="rect">
            <a:avLst/>
          </a:prstGeom>
        </p:spPr>
        <p:txBody>
          <a:bodyPr wrap="square">
            <a:spAutoFit/>
          </a:bodyPr>
          <a:lstStyle/>
          <a:p>
            <a:pPr>
              <a:buClr>
                <a:schemeClr val="accent1"/>
              </a:buClr>
            </a:pPr>
            <a:r>
              <a:rPr lang="en-US" sz="1400" i="1" dirty="0">
                <a:solidFill>
                  <a:schemeClr val="tx1">
                    <a:lumMod val="50000"/>
                    <a:lumOff val="50000"/>
                  </a:schemeClr>
                </a:solidFill>
              </a:rPr>
              <a:t>(*) Concomitant Medications A drug or biological product, other than a study drug, taken by a subject during a clinical trial. The protocol normally defines a specific reporting period in which the subject’s use of concomitant medications is documented, e.g., from 60 days prior to signing the informed consent until the last study visit.</a:t>
            </a:r>
          </a:p>
          <a:p>
            <a:pPr>
              <a:buClr>
                <a:schemeClr val="accent1"/>
              </a:buClr>
            </a:pPr>
            <a:r>
              <a:rPr lang="en-US" sz="1400" i="1" dirty="0">
                <a:solidFill>
                  <a:schemeClr val="tx1">
                    <a:lumMod val="50000"/>
                    <a:lumOff val="50000"/>
                  </a:schemeClr>
                </a:solidFill>
              </a:rPr>
              <a:t>(**) This step will use the CDISC FHIR mapping (</a:t>
            </a:r>
            <a:r>
              <a:rPr lang="en-US" sz="1400" i="1" dirty="0">
                <a:solidFill>
                  <a:schemeClr val="tx1">
                    <a:lumMod val="50000"/>
                    <a:lumOff val="50000"/>
                  </a:schemeClr>
                </a:solidFill>
                <a:hlinkClick r:id="rId2"/>
              </a:rPr>
              <a:t>https://wiki.cdisc.org/display/FHIR2CDISCUG/FHIR-to-CDISC+Mapping+Home</a:t>
            </a:r>
            <a:r>
              <a:rPr lang="en-US" sz="1400" i="1" dirty="0">
                <a:solidFill>
                  <a:schemeClr val="tx1">
                    <a:lumMod val="50000"/>
                    <a:lumOff val="50000"/>
                  </a:schemeClr>
                </a:solidFill>
              </a:rPr>
              <a:t>). </a:t>
            </a:r>
          </a:p>
        </p:txBody>
      </p:sp>
      <p:pic>
        <p:nvPicPr>
          <p:cNvPr id="23" name="Picture 22">
            <a:extLst>
              <a:ext uri="{FF2B5EF4-FFF2-40B4-BE49-F238E27FC236}">
                <a16:creationId xmlns:a16="http://schemas.microsoft.com/office/drawing/2014/main" id="{CC53F801-0F3D-4684-BD89-FC75EB6D1617}"/>
              </a:ext>
            </a:extLst>
          </p:cNvPr>
          <p:cNvPicPr>
            <a:picLocks noChangeAspect="1"/>
          </p:cNvPicPr>
          <p:nvPr/>
        </p:nvPicPr>
        <p:blipFill>
          <a:blip r:embed="rId3"/>
          <a:stretch>
            <a:fillRect/>
          </a:stretch>
        </p:blipFill>
        <p:spPr>
          <a:xfrm>
            <a:off x="2424365" y="2242208"/>
            <a:ext cx="6785560" cy="3291352"/>
          </a:xfrm>
          <a:prstGeom prst="rect">
            <a:avLst/>
          </a:prstGeom>
        </p:spPr>
      </p:pic>
      <p:sp>
        <p:nvSpPr>
          <p:cNvPr id="2" name="Rectangle 1">
            <a:extLst>
              <a:ext uri="{FF2B5EF4-FFF2-40B4-BE49-F238E27FC236}">
                <a16:creationId xmlns:a16="http://schemas.microsoft.com/office/drawing/2014/main" id="{FCA7808D-30DF-40C1-B774-68598B6E95B3}"/>
              </a:ext>
            </a:extLst>
          </p:cNvPr>
          <p:cNvSpPr/>
          <p:nvPr/>
        </p:nvSpPr>
        <p:spPr>
          <a:xfrm>
            <a:off x="54142" y="3429000"/>
            <a:ext cx="2418348" cy="523220"/>
          </a:xfrm>
          <a:prstGeom prst="rect">
            <a:avLst/>
          </a:prstGeom>
        </p:spPr>
        <p:txBody>
          <a:bodyPr wrap="square">
            <a:spAutoFit/>
          </a:bodyPr>
          <a:lstStyle/>
          <a:p>
            <a:pPr marL="968375" lvl="1" indent="-457200"/>
            <a:r>
              <a:rPr lang="en-US" sz="1400" dirty="0" err="1">
                <a:solidFill>
                  <a:sysClr val="windowText" lastClr="000000"/>
                </a:solidFill>
              </a:rPr>
              <a:t>MedicationRequest</a:t>
            </a:r>
            <a:endParaRPr lang="en-US" sz="1400" dirty="0">
              <a:solidFill>
                <a:sysClr val="windowText" lastClr="000000"/>
              </a:solidFill>
            </a:endParaRPr>
          </a:p>
          <a:p>
            <a:pPr marL="968375" lvl="1" indent="-457200"/>
            <a:r>
              <a:rPr lang="en-US" sz="1400" dirty="0" err="1">
                <a:solidFill>
                  <a:sysClr val="windowText" lastClr="000000"/>
                </a:solidFill>
              </a:rPr>
              <a:t>MedicationStatement</a:t>
            </a:r>
            <a:endParaRPr lang="en-US" sz="1400" dirty="0">
              <a:solidFill>
                <a:sysClr val="windowText" lastClr="000000"/>
              </a:solidFill>
            </a:endParaRPr>
          </a:p>
        </p:txBody>
      </p:sp>
      <p:cxnSp>
        <p:nvCxnSpPr>
          <p:cNvPr id="9" name="Straight Connector 8">
            <a:extLst>
              <a:ext uri="{FF2B5EF4-FFF2-40B4-BE49-F238E27FC236}">
                <a16:creationId xmlns:a16="http://schemas.microsoft.com/office/drawing/2014/main" id="{C6541E7B-A2C0-46D3-AE8A-5FA0C917DB25}"/>
              </a:ext>
            </a:extLst>
          </p:cNvPr>
          <p:cNvCxnSpPr>
            <a:cxnSpLocks/>
          </p:cNvCxnSpPr>
          <p:nvPr/>
        </p:nvCxnSpPr>
        <p:spPr>
          <a:xfrm flipH="1">
            <a:off x="685800" y="2418347"/>
            <a:ext cx="2400300" cy="1030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6E6384-470A-4DAA-AA5F-0BD0891293C8}"/>
              </a:ext>
            </a:extLst>
          </p:cNvPr>
          <p:cNvCxnSpPr>
            <a:cxnSpLocks/>
          </p:cNvCxnSpPr>
          <p:nvPr/>
        </p:nvCxnSpPr>
        <p:spPr>
          <a:xfrm flipH="1">
            <a:off x="2341324" y="3343721"/>
            <a:ext cx="814602" cy="5441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9304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39D1E21-0012-4010-AED8-DDEB309288FD}"/>
              </a:ext>
            </a:extLst>
          </p:cNvPr>
          <p:cNvSpPr>
            <a:spLocks noGrp="1"/>
          </p:cNvSpPr>
          <p:nvPr>
            <p:ph type="body" sz="quarter" idx="13"/>
          </p:nvPr>
        </p:nvSpPr>
        <p:spPr/>
        <p:txBody>
          <a:bodyPr/>
          <a:lstStyle/>
          <a:p>
            <a:r>
              <a:rPr lang="en-US" sz="2400" dirty="0">
                <a:solidFill>
                  <a:schemeClr val="accent1"/>
                </a:solidFill>
              </a:rPr>
              <a:t>Screen Shots</a:t>
            </a:r>
            <a:endParaRPr lang="en-US" dirty="0"/>
          </a:p>
        </p:txBody>
      </p:sp>
      <p:sp>
        <p:nvSpPr>
          <p:cNvPr id="3" name="Slide Number Placeholder 2">
            <a:extLst>
              <a:ext uri="{FF2B5EF4-FFF2-40B4-BE49-F238E27FC236}">
                <a16:creationId xmlns:a16="http://schemas.microsoft.com/office/drawing/2014/main" id="{7285407B-EB08-4B97-834E-C778D0CA5925}"/>
              </a:ext>
            </a:extLst>
          </p:cNvPr>
          <p:cNvSpPr>
            <a:spLocks noGrp="1"/>
          </p:cNvSpPr>
          <p:nvPr>
            <p:ph type="sldNum" sz="quarter" idx="4294967295"/>
          </p:nvPr>
        </p:nvSpPr>
        <p:spPr/>
        <p:txBody>
          <a:bodyPr/>
          <a:lstStyle/>
          <a:p>
            <a:endParaRPr lang="en-US" dirty="0"/>
          </a:p>
        </p:txBody>
      </p:sp>
      <p:pic>
        <p:nvPicPr>
          <p:cNvPr id="8" name="Picture 7">
            <a:extLst>
              <a:ext uri="{FF2B5EF4-FFF2-40B4-BE49-F238E27FC236}">
                <a16:creationId xmlns:a16="http://schemas.microsoft.com/office/drawing/2014/main" id="{769A3896-10A9-4397-A985-FE509F6D29A2}"/>
              </a:ext>
            </a:extLst>
          </p:cNvPr>
          <p:cNvPicPr>
            <a:picLocks noChangeAspect="1"/>
          </p:cNvPicPr>
          <p:nvPr/>
        </p:nvPicPr>
        <p:blipFill>
          <a:blip r:embed="rId3"/>
          <a:stretch>
            <a:fillRect/>
          </a:stretch>
        </p:blipFill>
        <p:spPr>
          <a:xfrm>
            <a:off x="630150" y="1218902"/>
            <a:ext cx="6087294" cy="3538035"/>
          </a:xfrm>
          <a:prstGeom prst="rect">
            <a:avLst/>
          </a:prstGeom>
          <a:ln w="28575">
            <a:solidFill>
              <a:schemeClr val="accent2"/>
            </a:solidFill>
          </a:ln>
        </p:spPr>
      </p:pic>
      <p:pic>
        <p:nvPicPr>
          <p:cNvPr id="13" name="Picture 12">
            <a:extLst>
              <a:ext uri="{FF2B5EF4-FFF2-40B4-BE49-F238E27FC236}">
                <a16:creationId xmlns:a16="http://schemas.microsoft.com/office/drawing/2014/main" id="{97AA9EE9-5DF8-411E-BC63-56D0A98E9B98}"/>
              </a:ext>
            </a:extLst>
          </p:cNvPr>
          <p:cNvPicPr>
            <a:picLocks noChangeAspect="1"/>
          </p:cNvPicPr>
          <p:nvPr/>
        </p:nvPicPr>
        <p:blipFill>
          <a:blip r:embed="rId4"/>
          <a:stretch>
            <a:fillRect/>
          </a:stretch>
        </p:blipFill>
        <p:spPr>
          <a:xfrm>
            <a:off x="6365967" y="3429000"/>
            <a:ext cx="5439252" cy="3226526"/>
          </a:xfrm>
          <a:prstGeom prst="rect">
            <a:avLst/>
          </a:prstGeom>
          <a:ln w="28575">
            <a:solidFill>
              <a:schemeClr val="accent2"/>
            </a:solidFill>
          </a:ln>
        </p:spPr>
      </p:pic>
    </p:spTree>
    <p:extLst>
      <p:ext uri="{BB962C8B-B14F-4D97-AF65-F5344CB8AC3E}">
        <p14:creationId xmlns:p14="http://schemas.microsoft.com/office/powerpoint/2010/main" val="160271171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363A1F-8006-45D6-A645-CA27B3967140}"/>
              </a:ext>
            </a:extLst>
          </p:cNvPr>
          <p:cNvSpPr>
            <a:spLocks noGrp="1"/>
          </p:cNvSpPr>
          <p:nvPr>
            <p:ph idx="1"/>
          </p:nvPr>
        </p:nvSpPr>
        <p:spPr/>
        <p:txBody>
          <a:bodyPr/>
          <a:lstStyle/>
          <a:p>
            <a:endParaRPr lang="en-US"/>
          </a:p>
        </p:txBody>
      </p:sp>
      <p:sp>
        <p:nvSpPr>
          <p:cNvPr id="6" name="Text Placeholder 5">
            <a:extLst>
              <a:ext uri="{FF2B5EF4-FFF2-40B4-BE49-F238E27FC236}">
                <a16:creationId xmlns:a16="http://schemas.microsoft.com/office/drawing/2014/main" id="{7A925803-2DDC-4271-AD82-2F8F87C9E909}"/>
              </a:ext>
            </a:extLst>
          </p:cNvPr>
          <p:cNvSpPr>
            <a:spLocks noGrp="1"/>
          </p:cNvSpPr>
          <p:nvPr>
            <p:ph type="body" sz="quarter" idx="13"/>
          </p:nvPr>
        </p:nvSpPr>
        <p:spPr/>
        <p:txBody>
          <a:bodyPr/>
          <a:lstStyle/>
          <a:p>
            <a:r>
              <a:rPr lang="en-US" sz="2400" dirty="0">
                <a:solidFill>
                  <a:schemeClr val="accent1"/>
                </a:solidFill>
              </a:rPr>
              <a:t>Screen Shots (Cont.)</a:t>
            </a:r>
            <a:endParaRPr lang="en-US" dirty="0"/>
          </a:p>
        </p:txBody>
      </p:sp>
      <p:sp>
        <p:nvSpPr>
          <p:cNvPr id="3" name="Slide Number Placeholder 2">
            <a:extLst>
              <a:ext uri="{FF2B5EF4-FFF2-40B4-BE49-F238E27FC236}">
                <a16:creationId xmlns:a16="http://schemas.microsoft.com/office/drawing/2014/main" id="{7285407B-EB08-4B97-834E-C778D0CA5925}"/>
              </a:ext>
            </a:extLst>
          </p:cNvPr>
          <p:cNvSpPr>
            <a:spLocks noGrp="1"/>
          </p:cNvSpPr>
          <p:nvPr>
            <p:ph type="sldNum" sz="quarter" idx="4294967295"/>
          </p:nvPr>
        </p:nvSpPr>
        <p:spPr/>
        <p:txBody>
          <a:bodyPr/>
          <a:lstStyle/>
          <a:p>
            <a:fld id="{3BFE3C78-A55F-4C34-9915-5ED9678343C2}" type="slidenum">
              <a:rPr lang="en-US" smtClean="0"/>
              <a:t>9</a:t>
            </a:fld>
            <a:endParaRPr lang="en-US" dirty="0"/>
          </a:p>
        </p:txBody>
      </p:sp>
      <p:pic>
        <p:nvPicPr>
          <p:cNvPr id="4" name="Picture 3">
            <a:extLst>
              <a:ext uri="{FF2B5EF4-FFF2-40B4-BE49-F238E27FC236}">
                <a16:creationId xmlns:a16="http://schemas.microsoft.com/office/drawing/2014/main" id="{6B21DB53-DA40-481F-81C6-ECA3026A0C6F}"/>
              </a:ext>
            </a:extLst>
          </p:cNvPr>
          <p:cNvPicPr>
            <a:picLocks noChangeAspect="1"/>
          </p:cNvPicPr>
          <p:nvPr/>
        </p:nvPicPr>
        <p:blipFill>
          <a:blip r:embed="rId3"/>
          <a:stretch>
            <a:fillRect/>
          </a:stretch>
        </p:blipFill>
        <p:spPr>
          <a:xfrm>
            <a:off x="1440556" y="628169"/>
            <a:ext cx="9096310" cy="5364137"/>
          </a:xfrm>
          <a:prstGeom prst="rect">
            <a:avLst/>
          </a:prstGeom>
          <a:ln w="28575">
            <a:solidFill>
              <a:schemeClr val="accent2"/>
            </a:solidFill>
          </a:ln>
        </p:spPr>
      </p:pic>
    </p:spTree>
    <p:extLst>
      <p:ext uri="{BB962C8B-B14F-4D97-AF65-F5344CB8AC3E}">
        <p14:creationId xmlns:p14="http://schemas.microsoft.com/office/powerpoint/2010/main" val="173420789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BACKPAGEOFFICENAME" val="&lt;b&gt;Corporate Headquarters&#10;"/>
  <p:tag name="BACKPAGEOFFICE" val="10 Bressenden PlaceLondonSW1E 5DN+44 20 7730 9000"/>
  <p:tag name="DISCPREP" val="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
  <p:tag name="DISCARR" val="&lt;b&gt;All rights reserved&#10;&lt;b&gt;© PA Knowledge Limited 2018"/>
  <p:tag name="DISCREPRO" val="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
</p:tagLst>
</file>

<file path=ppt/theme/theme1.xml><?xml version="1.0" encoding="utf-8"?>
<a:theme xmlns:a="http://schemas.openxmlformats.org/drawingml/2006/main" name="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Blank.potx" id="{F7AE1BD9-6989-418C-B61E-4740403CC968}" vid="{749FD662-1EB8-4962-B7F4-45244E66AF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6A08FBD5310342BF958ADCB470BE9A" ma:contentTypeVersion="10" ma:contentTypeDescription="Create a new document." ma:contentTypeScope="" ma:versionID="dcf7ad6fa4ffbc794547440469d6bdb2">
  <xsd:schema xmlns:xsd="http://www.w3.org/2001/XMLSchema" xmlns:xs="http://www.w3.org/2001/XMLSchema" xmlns:p="http://schemas.microsoft.com/office/2006/metadata/properties" xmlns:ns3="ecc0eb5f-8763-404a-8c31-210cabb72f88" xmlns:ns4="978cbee1-b604-4d95-9f89-3d25ff6383a8" targetNamespace="http://schemas.microsoft.com/office/2006/metadata/properties" ma:root="true" ma:fieldsID="948e0c0e914d322e5624a7877ea68bb3" ns3:_="" ns4:_="">
    <xsd:import namespace="ecc0eb5f-8763-404a-8c31-210cabb72f88"/>
    <xsd:import namespace="978cbee1-b604-4d95-9f89-3d25ff6383a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0eb5f-8763-404a-8c31-210cabb72f8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8cbee1-b604-4d95-9f89-3d25ff6383a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E481AF-A639-4FF1-94B7-DA5C3D9A9B7C}">
  <ds:schemaRefs>
    <ds:schemaRef ds:uri="http://schemas.microsoft.com/sharepoint/v3/contenttype/forms"/>
  </ds:schemaRefs>
</ds:datastoreItem>
</file>

<file path=customXml/itemProps2.xml><?xml version="1.0" encoding="utf-8"?>
<ds:datastoreItem xmlns:ds="http://schemas.openxmlformats.org/officeDocument/2006/customXml" ds:itemID="{7DC17A0D-B12E-4821-A4FD-C8501D5D7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0eb5f-8763-404a-8c31-210cabb72f88"/>
    <ds:schemaRef ds:uri="978cbee1-b604-4d95-9f89-3d25ff638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4F5BAC-8924-4F60-A7AC-C089B2E6A0C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1950</TotalTime>
  <Words>1499</Words>
  <Application>Microsoft Office PowerPoint</Application>
  <PresentationFormat>Widescreen</PresentationFormat>
  <Paragraphs>160</Paragraphs>
  <Slides>19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PA Consulting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Phillips</dc:creator>
  <cp:lastModifiedBy>Gordon, Gideon (Scott)</cp:lastModifiedBy>
  <cp:revision>25</cp:revision>
  <cp:lastPrinted>2018-04-30T12:50:00Z</cp:lastPrinted>
  <dcterms:created xsi:type="dcterms:W3CDTF">2020-04-15T17:42:03Z</dcterms:created>
  <dcterms:modified xsi:type="dcterms:W3CDTF">2021-05-17T16:33:32Z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ID">
    <vt:lpwstr>ENUK</vt:lpwstr>
  </property>
  <property fmtid="{D5CDD505-2E9C-101B-9397-08002B2CF9AE}" pid="3" name="PresTool">
    <vt:lpwstr>no</vt:lpwstr>
  </property>
  <property fmtid="{D5CDD505-2E9C-101B-9397-08002B2CF9AE}" pid="4" name="PresToolSplit">
    <vt:lpwstr>yes</vt:lpwstr>
  </property>
  <property fmtid="{D5CDD505-2E9C-101B-9397-08002B2CF9AE}" pid="5" name="Deck">
    <vt:lpwstr>C:\ProgramData\PA Apps\SPARK\PowerPoint\Decks\PA Report (UK English - A4) [A4-ENUK].pptx</vt:lpwstr>
  </property>
  <property fmtid="{D5CDD505-2E9C-101B-9397-08002B2CF9AE}" pid="6" name="TempDeck">
    <vt:lpwstr>false</vt:lpwstr>
  </property>
  <property fmtid="{D5CDD505-2E9C-101B-9397-08002B2CF9AE}" pid="7" name="PrsLegalStatementEntry">
    <vt:lpwstr>PA Confidential – Internal use only</vt:lpwstr>
  </property>
  <property fmtid="{D5CDD505-2E9C-101B-9397-08002B2CF9AE}" pid="8" name="PrsLegalStatement">
    <vt:lpwstr>PA Confidential – Internal use only </vt:lpwstr>
  </property>
  <property fmtid="{D5CDD505-2E9C-101B-9397-08002B2CF9AE}" pid="9" name="PrsLegalRecipient">
    <vt:lpwstr/>
  </property>
  <property fmtid="{D5CDD505-2E9C-101B-9397-08002B2CF9AE}" pid="10" name="PrsDisclaimerEntry">
    <vt:lpwstr>Statements for consultancy services reports</vt:lpwstr>
  </property>
  <property fmtid="{D5CDD505-2E9C-101B-9397-08002B2CF9AE}" pid="11" name="PrsFromOffice">
    <vt:lpwstr>Corporate HQ - 10 Bressenden</vt:lpwstr>
  </property>
  <property fmtid="{D5CDD505-2E9C-101B-9397-08002B2CF9AE}" pid="12" name="PrsBackPageTheme">
    <vt:lpwstr>Light</vt:lpwstr>
  </property>
  <property fmtid="{D5CDD505-2E9C-101B-9397-08002B2CF9AE}" pid="13" name="PrsBackPageMTD">
    <vt:lpwstr>Yes</vt:lpwstr>
  </property>
  <property fmtid="{D5CDD505-2E9C-101B-9397-08002B2CF9AE}" pid="14" name="ContentTypeId">
    <vt:lpwstr>0x010100076A08FBD5310342BF958ADCB470BE9A</vt:lpwstr>
  </property>
</Properties>
</file>