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62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648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0106875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236575" y="3595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Application Design</a:t>
            </a:r>
          </a:p>
        </p:txBody>
      </p:sp>
      <p:sp>
        <p:nvSpPr>
          <p:cNvPr id="102" name="Shape 102"/>
          <p:cNvSpPr/>
          <p:nvPr/>
        </p:nvSpPr>
        <p:spPr>
          <a:xfrm>
            <a:off x="235250" y="3177875"/>
            <a:ext cx="648600" cy="496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Site EMR</a:t>
            </a:r>
          </a:p>
        </p:txBody>
      </p:sp>
      <p:sp>
        <p:nvSpPr>
          <p:cNvPr id="103" name="Shape 103"/>
          <p:cNvSpPr/>
          <p:nvPr/>
        </p:nvSpPr>
        <p:spPr>
          <a:xfrm>
            <a:off x="1029450" y="3219300"/>
            <a:ext cx="741625" cy="413950"/>
          </a:xfrm>
          <a:prstGeom prst="flowChartPunchedCard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000"/>
              <a:t>FHIR  document</a:t>
            </a:r>
          </a:p>
        </p:txBody>
      </p:sp>
      <p:sp>
        <p:nvSpPr>
          <p:cNvPr id="104" name="Shape 104"/>
          <p:cNvSpPr/>
          <p:nvPr/>
        </p:nvSpPr>
        <p:spPr>
          <a:xfrm>
            <a:off x="3789325" y="2061287"/>
            <a:ext cx="982500" cy="1110375"/>
          </a:xfrm>
          <a:prstGeom prst="flowChartMagneticDisk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"/>
              <a:t>C-FHIR-F repository</a:t>
            </a:r>
          </a:p>
        </p:txBody>
      </p:sp>
      <p:sp>
        <p:nvSpPr>
          <p:cNvPr id="105" name="Shape 105"/>
          <p:cNvSpPr/>
          <p:nvPr/>
        </p:nvSpPr>
        <p:spPr>
          <a:xfrm>
            <a:off x="5242850" y="1103750"/>
            <a:ext cx="894000" cy="5727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Query</a:t>
            </a:r>
          </a:p>
        </p:txBody>
      </p:sp>
      <p:sp>
        <p:nvSpPr>
          <p:cNvPr id="106" name="Shape 106"/>
          <p:cNvSpPr/>
          <p:nvPr/>
        </p:nvSpPr>
        <p:spPr>
          <a:xfrm>
            <a:off x="6488000" y="435700"/>
            <a:ext cx="1724100" cy="5727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Site view</a:t>
            </a:r>
          </a:p>
        </p:txBody>
      </p:sp>
      <p:sp>
        <p:nvSpPr>
          <p:cNvPr id="107" name="Shape 107"/>
          <p:cNvSpPr/>
          <p:nvPr/>
        </p:nvSpPr>
        <p:spPr>
          <a:xfrm>
            <a:off x="6488000" y="1094425"/>
            <a:ext cx="1724100" cy="5727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Subject view</a:t>
            </a:r>
          </a:p>
        </p:txBody>
      </p:sp>
      <p:sp>
        <p:nvSpPr>
          <p:cNvPr id="108" name="Shape 108"/>
          <p:cNvSpPr/>
          <p:nvPr/>
        </p:nvSpPr>
        <p:spPr>
          <a:xfrm>
            <a:off x="6488000" y="1771800"/>
            <a:ext cx="1758300" cy="5727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Domain view</a:t>
            </a:r>
          </a:p>
        </p:txBody>
      </p:sp>
      <p:sp>
        <p:nvSpPr>
          <p:cNvPr id="109" name="Shape 109"/>
          <p:cNvSpPr/>
          <p:nvPr/>
        </p:nvSpPr>
        <p:spPr>
          <a:xfrm>
            <a:off x="5242850" y="3476625"/>
            <a:ext cx="894000" cy="5727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Quality</a:t>
            </a:r>
          </a:p>
        </p:txBody>
      </p:sp>
      <p:sp>
        <p:nvSpPr>
          <p:cNvPr id="110" name="Shape 110"/>
          <p:cNvSpPr/>
          <p:nvPr/>
        </p:nvSpPr>
        <p:spPr>
          <a:xfrm>
            <a:off x="6453800" y="2739250"/>
            <a:ext cx="1758300" cy="5727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Domain coverage</a:t>
            </a:r>
          </a:p>
        </p:txBody>
      </p:sp>
      <p:sp>
        <p:nvSpPr>
          <p:cNvPr id="111" name="Shape 111"/>
          <p:cNvSpPr/>
          <p:nvPr/>
        </p:nvSpPr>
        <p:spPr>
          <a:xfrm>
            <a:off x="6453800" y="3476625"/>
            <a:ext cx="1758300" cy="5727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mtClean="0"/>
              <a:t>Site</a:t>
            </a:r>
            <a:r>
              <a:rPr lang="en" smtClean="0"/>
              <a:t> </a:t>
            </a:r>
            <a:r>
              <a:rPr lang="en"/>
              <a:t>volume</a:t>
            </a:r>
          </a:p>
        </p:txBody>
      </p:sp>
      <p:sp>
        <p:nvSpPr>
          <p:cNvPr id="112" name="Shape 112"/>
          <p:cNvSpPr/>
          <p:nvPr/>
        </p:nvSpPr>
        <p:spPr>
          <a:xfrm>
            <a:off x="6453800" y="4214000"/>
            <a:ext cx="1758300" cy="5727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Patient volume</a:t>
            </a:r>
          </a:p>
        </p:txBody>
      </p:sp>
      <p:sp>
        <p:nvSpPr>
          <p:cNvPr id="113" name="Shape 113"/>
          <p:cNvSpPr/>
          <p:nvPr/>
        </p:nvSpPr>
        <p:spPr>
          <a:xfrm>
            <a:off x="2519126" y="2299975"/>
            <a:ext cx="982500" cy="6207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/>
              <a:t>FHIR -&gt; CDASH mapping</a:t>
            </a:r>
          </a:p>
        </p:txBody>
      </p:sp>
      <p:sp>
        <p:nvSpPr>
          <p:cNvPr id="114" name="Shape 114"/>
          <p:cNvSpPr/>
          <p:nvPr/>
        </p:nvSpPr>
        <p:spPr>
          <a:xfrm>
            <a:off x="235250" y="2361912"/>
            <a:ext cx="648600" cy="496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Site EMR</a:t>
            </a:r>
          </a:p>
        </p:txBody>
      </p:sp>
      <p:sp>
        <p:nvSpPr>
          <p:cNvPr id="115" name="Shape 115"/>
          <p:cNvSpPr/>
          <p:nvPr/>
        </p:nvSpPr>
        <p:spPr>
          <a:xfrm>
            <a:off x="1029450" y="2403337"/>
            <a:ext cx="741625" cy="413950"/>
          </a:xfrm>
          <a:prstGeom prst="flowChartPunchedCard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000"/>
              <a:t>FHIR  document</a:t>
            </a:r>
          </a:p>
        </p:txBody>
      </p:sp>
      <p:sp>
        <p:nvSpPr>
          <p:cNvPr id="116" name="Shape 116"/>
          <p:cNvSpPr/>
          <p:nvPr/>
        </p:nvSpPr>
        <p:spPr>
          <a:xfrm>
            <a:off x="235250" y="1527462"/>
            <a:ext cx="648600" cy="496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Site EMR</a:t>
            </a:r>
          </a:p>
        </p:txBody>
      </p:sp>
      <p:sp>
        <p:nvSpPr>
          <p:cNvPr id="117" name="Shape 117"/>
          <p:cNvSpPr/>
          <p:nvPr/>
        </p:nvSpPr>
        <p:spPr>
          <a:xfrm>
            <a:off x="1029450" y="1568887"/>
            <a:ext cx="741625" cy="413950"/>
          </a:xfrm>
          <a:prstGeom prst="flowChartPunchedCard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000"/>
              <a:t>FHIR  document</a:t>
            </a:r>
          </a:p>
        </p:txBody>
      </p:sp>
      <p:cxnSp>
        <p:nvCxnSpPr>
          <p:cNvPr id="118" name="Shape 118"/>
          <p:cNvCxnSpPr>
            <a:stCxn id="116" idx="3"/>
            <a:endCxn id="117" idx="1"/>
          </p:cNvCxnSpPr>
          <p:nvPr/>
        </p:nvCxnSpPr>
        <p:spPr>
          <a:xfrm>
            <a:off x="883850" y="1775862"/>
            <a:ext cx="1455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19" name="Shape 119"/>
          <p:cNvCxnSpPr>
            <a:stCxn id="114" idx="3"/>
            <a:endCxn id="115" idx="1"/>
          </p:cNvCxnSpPr>
          <p:nvPr/>
        </p:nvCxnSpPr>
        <p:spPr>
          <a:xfrm>
            <a:off x="883850" y="2610312"/>
            <a:ext cx="1455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0" name="Shape 120"/>
          <p:cNvCxnSpPr>
            <a:stCxn id="102" idx="3"/>
            <a:endCxn id="103" idx="1"/>
          </p:cNvCxnSpPr>
          <p:nvPr/>
        </p:nvCxnSpPr>
        <p:spPr>
          <a:xfrm>
            <a:off x="883850" y="3426275"/>
            <a:ext cx="1455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1" name="Shape 121"/>
          <p:cNvCxnSpPr>
            <a:stCxn id="117" idx="3"/>
            <a:endCxn id="113" idx="1"/>
          </p:cNvCxnSpPr>
          <p:nvPr/>
        </p:nvCxnSpPr>
        <p:spPr>
          <a:xfrm>
            <a:off x="1771075" y="1775862"/>
            <a:ext cx="748200" cy="834600"/>
          </a:xfrm>
          <a:prstGeom prst="curvedConnector3">
            <a:avLst>
              <a:gd name="adj1" fmla="val 4999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2" name="Shape 122"/>
          <p:cNvCxnSpPr>
            <a:stCxn id="115" idx="3"/>
            <a:endCxn id="113" idx="1"/>
          </p:cNvCxnSpPr>
          <p:nvPr/>
        </p:nvCxnSpPr>
        <p:spPr>
          <a:xfrm>
            <a:off x="1771075" y="2610312"/>
            <a:ext cx="748200" cy="600"/>
          </a:xfrm>
          <a:prstGeom prst="curvedConnector3">
            <a:avLst>
              <a:gd name="adj1" fmla="val 4999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23" name="Shape 123"/>
          <p:cNvCxnSpPr>
            <a:stCxn id="103" idx="3"/>
            <a:endCxn id="113" idx="1"/>
          </p:cNvCxnSpPr>
          <p:nvPr/>
        </p:nvCxnSpPr>
        <p:spPr>
          <a:xfrm rot="10800000" flipH="1">
            <a:off x="1771075" y="2610275"/>
            <a:ext cx="748200" cy="816000"/>
          </a:xfrm>
          <a:prstGeom prst="curvedConnector3">
            <a:avLst>
              <a:gd name="adj1" fmla="val 4999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24" name="Shape 124"/>
          <p:cNvCxnSpPr>
            <a:stCxn id="113" idx="3"/>
            <a:endCxn id="104" idx="2"/>
          </p:cNvCxnSpPr>
          <p:nvPr/>
        </p:nvCxnSpPr>
        <p:spPr>
          <a:xfrm>
            <a:off x="3501626" y="2610325"/>
            <a:ext cx="287700" cy="6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5" name="Shape 125"/>
          <p:cNvCxnSpPr>
            <a:stCxn id="104" idx="4"/>
            <a:endCxn id="105" idx="1"/>
          </p:cNvCxnSpPr>
          <p:nvPr/>
        </p:nvCxnSpPr>
        <p:spPr>
          <a:xfrm rot="10800000" flipH="1">
            <a:off x="4771825" y="1390075"/>
            <a:ext cx="471000" cy="1226400"/>
          </a:xfrm>
          <a:prstGeom prst="curvedConnector3">
            <a:avLst>
              <a:gd name="adj1" fmla="val 50003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6" name="Shape 126"/>
          <p:cNvCxnSpPr>
            <a:stCxn id="104" idx="4"/>
            <a:endCxn id="109" idx="1"/>
          </p:cNvCxnSpPr>
          <p:nvPr/>
        </p:nvCxnSpPr>
        <p:spPr>
          <a:xfrm>
            <a:off x="4771825" y="2616475"/>
            <a:ext cx="471000" cy="1146600"/>
          </a:xfrm>
          <a:prstGeom prst="curvedConnector3">
            <a:avLst>
              <a:gd name="adj1" fmla="val 50003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7" name="Shape 127"/>
          <p:cNvCxnSpPr>
            <a:stCxn id="105" idx="3"/>
            <a:endCxn id="106" idx="1"/>
          </p:cNvCxnSpPr>
          <p:nvPr/>
        </p:nvCxnSpPr>
        <p:spPr>
          <a:xfrm rot="10800000" flipH="1">
            <a:off x="6136850" y="722000"/>
            <a:ext cx="351300" cy="668100"/>
          </a:xfrm>
          <a:prstGeom prst="curvedConnector3">
            <a:avLst>
              <a:gd name="adj1" fmla="val 49979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8" name="Shape 128"/>
          <p:cNvCxnSpPr>
            <a:stCxn id="105" idx="3"/>
            <a:endCxn id="107" idx="1"/>
          </p:cNvCxnSpPr>
          <p:nvPr/>
        </p:nvCxnSpPr>
        <p:spPr>
          <a:xfrm rot="10800000" flipH="1">
            <a:off x="6136850" y="1380800"/>
            <a:ext cx="351300" cy="9300"/>
          </a:xfrm>
          <a:prstGeom prst="curvedConnector3">
            <a:avLst>
              <a:gd name="adj1" fmla="val 49979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9" name="Shape 129"/>
          <p:cNvCxnSpPr>
            <a:stCxn id="105" idx="3"/>
            <a:endCxn id="108" idx="1"/>
          </p:cNvCxnSpPr>
          <p:nvPr/>
        </p:nvCxnSpPr>
        <p:spPr>
          <a:xfrm>
            <a:off x="6136850" y="1390100"/>
            <a:ext cx="351300" cy="668100"/>
          </a:xfrm>
          <a:prstGeom prst="curvedConnector3">
            <a:avLst>
              <a:gd name="adj1" fmla="val 49979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30" name="Shape 130"/>
          <p:cNvCxnSpPr>
            <a:stCxn id="109" idx="3"/>
            <a:endCxn id="110" idx="1"/>
          </p:cNvCxnSpPr>
          <p:nvPr/>
        </p:nvCxnSpPr>
        <p:spPr>
          <a:xfrm rot="10800000" flipH="1">
            <a:off x="6136850" y="3025575"/>
            <a:ext cx="317100" cy="737400"/>
          </a:xfrm>
          <a:prstGeom prst="curvedConnector3">
            <a:avLst>
              <a:gd name="adj1" fmla="val 49976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31" name="Shape 131"/>
          <p:cNvCxnSpPr>
            <a:stCxn id="109" idx="3"/>
            <a:endCxn id="111" idx="1"/>
          </p:cNvCxnSpPr>
          <p:nvPr/>
        </p:nvCxnSpPr>
        <p:spPr>
          <a:xfrm>
            <a:off x="6136850" y="3762975"/>
            <a:ext cx="317100" cy="600"/>
          </a:xfrm>
          <a:prstGeom prst="curvedConnector3">
            <a:avLst>
              <a:gd name="adj1" fmla="val 49976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32" name="Shape 132"/>
          <p:cNvCxnSpPr>
            <a:stCxn id="109" idx="3"/>
            <a:endCxn id="112" idx="1"/>
          </p:cNvCxnSpPr>
          <p:nvPr/>
        </p:nvCxnSpPr>
        <p:spPr>
          <a:xfrm>
            <a:off x="6136850" y="3762975"/>
            <a:ext cx="317100" cy="737400"/>
          </a:xfrm>
          <a:prstGeom prst="curvedConnector3">
            <a:avLst>
              <a:gd name="adj1" fmla="val 49976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33" name="Shape 133"/>
          <p:cNvSpPr/>
          <p:nvPr/>
        </p:nvSpPr>
        <p:spPr>
          <a:xfrm>
            <a:off x="88300" y="1236200"/>
            <a:ext cx="2019000" cy="28131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4" name="Shape 134"/>
          <p:cNvSpPr txBox="1"/>
          <p:nvPr/>
        </p:nvSpPr>
        <p:spPr>
          <a:xfrm>
            <a:off x="2380550" y="2827225"/>
            <a:ext cx="13587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292100">
              <a:spcBef>
                <a:spcPts val="0"/>
              </a:spcBef>
              <a:buSzPct val="100000"/>
              <a:buChar char="●"/>
            </a:pPr>
            <a:r>
              <a:rPr lang="en" sz="1000"/>
              <a:t>Demog</a:t>
            </a:r>
          </a:p>
          <a:p>
            <a:pPr marL="457200" lvl="0" indent="-292100">
              <a:spcBef>
                <a:spcPts val="0"/>
              </a:spcBef>
              <a:buSzPct val="100000"/>
              <a:buChar char="●"/>
            </a:pPr>
            <a:r>
              <a:rPr lang="en" sz="1000"/>
              <a:t>Vitals</a:t>
            </a:r>
          </a:p>
          <a:p>
            <a:pPr marL="457200" lvl="0" indent="-292100">
              <a:spcBef>
                <a:spcPts val="0"/>
              </a:spcBef>
              <a:buSzPct val="100000"/>
              <a:buChar char="●"/>
            </a:pPr>
            <a:r>
              <a:rPr lang="en" sz="1000"/>
              <a:t>ConMed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37</Words>
  <Application>Microsoft Macintosh PowerPoint</Application>
  <PresentationFormat>On-screen Show (16:9)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simple-light-2</vt:lpstr>
      <vt:lpstr>Application Design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ClinicalFHIRfinder: </dc:title>
  <cp:lastModifiedBy>geoffrey rothmeier</cp:lastModifiedBy>
  <cp:revision>3</cp:revision>
  <dcterms:modified xsi:type="dcterms:W3CDTF">2017-01-15T16:06:59Z</dcterms:modified>
</cp:coreProperties>
</file>