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FF026-5CAB-4304-9748-06836E61A86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DE6EB1F9-CCB3-4241-A8B2-8CEFF8D795CB}">
      <dgm:prSet phldrT="[Text]"/>
      <dgm:spPr>
        <a:solidFill>
          <a:schemeClr val="accent2"/>
        </a:solidFill>
      </dgm:spPr>
      <dgm:t>
        <a:bodyPr/>
        <a:lstStyle/>
        <a:p>
          <a:r>
            <a:rPr lang="en-CA" dirty="0"/>
            <a:t>IGs</a:t>
          </a:r>
        </a:p>
      </dgm:t>
    </dgm:pt>
    <dgm:pt modelId="{69BC001D-944C-4A30-A7B8-B8D69C15D9D6}" type="parTrans" cxnId="{6ECCE027-A6A0-42D6-941C-5A2C9C256701}">
      <dgm:prSet/>
      <dgm:spPr/>
      <dgm:t>
        <a:bodyPr/>
        <a:lstStyle/>
        <a:p>
          <a:endParaRPr lang="en-CA"/>
        </a:p>
      </dgm:t>
    </dgm:pt>
    <dgm:pt modelId="{66E7D1F5-38B8-4310-842B-F6D144FBFCDF}" type="sibTrans" cxnId="{6ECCE027-A6A0-42D6-941C-5A2C9C256701}">
      <dgm:prSet/>
      <dgm:spPr>
        <a:solidFill>
          <a:srgbClr val="7030A0"/>
        </a:solidFill>
      </dgm:spPr>
      <dgm:t>
        <a:bodyPr/>
        <a:lstStyle/>
        <a:p>
          <a:endParaRPr lang="en-CA"/>
        </a:p>
      </dgm:t>
    </dgm:pt>
    <dgm:pt modelId="{9980857C-5114-4012-B4FF-6419E6A8B4CD}">
      <dgm:prSet phldrT="[Text]" phldr="1"/>
      <dgm:spPr/>
      <dgm:t>
        <a:bodyPr/>
        <a:lstStyle/>
        <a:p>
          <a:endParaRPr lang="en-CA"/>
        </a:p>
      </dgm:t>
    </dgm:pt>
    <dgm:pt modelId="{6A20A1EB-308C-47AD-B3BC-26CE9D3F1052}" type="parTrans" cxnId="{0BF77C81-169A-4090-A916-3EC1EE5B79FB}">
      <dgm:prSet/>
      <dgm:spPr/>
      <dgm:t>
        <a:bodyPr/>
        <a:lstStyle/>
        <a:p>
          <a:endParaRPr lang="en-CA"/>
        </a:p>
      </dgm:t>
    </dgm:pt>
    <dgm:pt modelId="{49E5CF0B-E149-4C1B-958D-CFBC1B3A6092}" type="sibTrans" cxnId="{0BF77C81-169A-4090-A916-3EC1EE5B79FB}">
      <dgm:prSet/>
      <dgm:spPr/>
      <dgm:t>
        <a:bodyPr/>
        <a:lstStyle/>
        <a:p>
          <a:endParaRPr lang="en-CA"/>
        </a:p>
      </dgm:t>
    </dgm:pt>
    <dgm:pt modelId="{757D2285-5AD3-48D5-A30B-A1475F757A46}">
      <dgm:prSet phldrT="[Text]"/>
      <dgm:spPr/>
      <dgm:t>
        <a:bodyPr/>
        <a:lstStyle/>
        <a:p>
          <a:r>
            <a:rPr lang="en-CA" dirty="0"/>
            <a:t>are</a:t>
          </a:r>
        </a:p>
      </dgm:t>
    </dgm:pt>
    <dgm:pt modelId="{2BD43D25-3DD4-42A8-A1BF-F1BB357AE73B}" type="parTrans" cxnId="{A81F8D4D-BC6E-4624-96CF-CC06CEFAC2C4}">
      <dgm:prSet/>
      <dgm:spPr/>
      <dgm:t>
        <a:bodyPr/>
        <a:lstStyle/>
        <a:p>
          <a:endParaRPr lang="en-CA"/>
        </a:p>
      </dgm:t>
    </dgm:pt>
    <dgm:pt modelId="{9A0D36BF-F080-4DAC-B7A8-50E376B2A202}" type="sibTrans" cxnId="{A81F8D4D-BC6E-4624-96CF-CC06CEFAC2C4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endParaRPr lang="en-CA"/>
        </a:p>
      </dgm:t>
    </dgm:pt>
    <dgm:pt modelId="{14D61FD9-A2EC-4EE8-BAD6-8971FAE0D99D}">
      <dgm:prSet phldrT="[Text]" phldr="1"/>
      <dgm:spPr/>
      <dgm:t>
        <a:bodyPr/>
        <a:lstStyle/>
        <a:p>
          <a:endParaRPr lang="en-CA"/>
        </a:p>
      </dgm:t>
    </dgm:pt>
    <dgm:pt modelId="{E86D932C-3B85-48EB-8694-9299A9C9F837}" type="parTrans" cxnId="{F94F8DAE-6783-41DB-A172-B4B4410A4677}">
      <dgm:prSet/>
      <dgm:spPr/>
      <dgm:t>
        <a:bodyPr/>
        <a:lstStyle/>
        <a:p>
          <a:endParaRPr lang="en-CA"/>
        </a:p>
      </dgm:t>
    </dgm:pt>
    <dgm:pt modelId="{995CFC3E-A9C9-4474-B37D-9251FDA33630}" type="sibTrans" cxnId="{F94F8DAE-6783-41DB-A172-B4B4410A4677}">
      <dgm:prSet/>
      <dgm:spPr/>
      <dgm:t>
        <a:bodyPr/>
        <a:lstStyle/>
        <a:p>
          <a:endParaRPr lang="en-CA"/>
        </a:p>
      </dgm:t>
    </dgm:pt>
    <dgm:pt modelId="{7B251DE8-F897-4A83-9BA6-365DA27C4CB9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CA"/>
            <a:t>awesome</a:t>
          </a:r>
        </a:p>
      </dgm:t>
    </dgm:pt>
    <dgm:pt modelId="{F3506028-EA47-424A-ACB4-85B7643BF101}" type="parTrans" cxnId="{B2473CFF-ED84-4F13-B95F-6A2E2DCC12AE}">
      <dgm:prSet/>
      <dgm:spPr/>
      <dgm:t>
        <a:bodyPr/>
        <a:lstStyle/>
        <a:p>
          <a:endParaRPr lang="en-CA"/>
        </a:p>
      </dgm:t>
    </dgm:pt>
    <dgm:pt modelId="{BC536BF2-A04F-4FE5-ACA4-579ADB6645FA}" type="sibTrans" cxnId="{B2473CFF-ED84-4F13-B95F-6A2E2DCC12AE}">
      <dgm:prSet/>
      <dgm:spPr>
        <a:solidFill>
          <a:srgbClr val="FF0000"/>
        </a:solidFill>
      </dgm:spPr>
      <dgm:t>
        <a:bodyPr/>
        <a:lstStyle/>
        <a:p>
          <a:endParaRPr lang="en-CA"/>
        </a:p>
      </dgm:t>
    </dgm:pt>
    <dgm:pt modelId="{35D6D04A-A64C-4B20-B1C2-19DD037692E2}">
      <dgm:prSet phldrT="[Text]" phldr="1"/>
      <dgm:spPr/>
      <dgm:t>
        <a:bodyPr/>
        <a:lstStyle/>
        <a:p>
          <a:endParaRPr lang="en-CA"/>
        </a:p>
      </dgm:t>
    </dgm:pt>
    <dgm:pt modelId="{938F04F8-75D7-4B70-8330-FA5E1B9560C0}" type="parTrans" cxnId="{3202E229-C387-4CD2-8667-F4DD014E10F6}">
      <dgm:prSet/>
      <dgm:spPr/>
      <dgm:t>
        <a:bodyPr/>
        <a:lstStyle/>
        <a:p>
          <a:endParaRPr lang="en-CA"/>
        </a:p>
      </dgm:t>
    </dgm:pt>
    <dgm:pt modelId="{12302510-E136-4777-AB09-C016B61562AD}" type="sibTrans" cxnId="{3202E229-C387-4CD2-8667-F4DD014E10F6}">
      <dgm:prSet/>
      <dgm:spPr/>
      <dgm:t>
        <a:bodyPr/>
        <a:lstStyle/>
        <a:p>
          <a:endParaRPr lang="en-CA"/>
        </a:p>
      </dgm:t>
    </dgm:pt>
    <dgm:pt modelId="{0296AC39-9A43-4A2E-8ACA-9A576277BB9E}" type="pres">
      <dgm:prSet presAssocID="{7B9FF026-5CAB-4304-9748-06836E61A866}" presName="Name0" presStyleCnt="0">
        <dgm:presLayoutVars>
          <dgm:chMax/>
          <dgm:chPref/>
          <dgm:dir/>
          <dgm:animLvl val="lvl"/>
        </dgm:presLayoutVars>
      </dgm:prSet>
      <dgm:spPr/>
    </dgm:pt>
    <dgm:pt modelId="{45AD7BC3-31B3-4E98-ACDE-C6B178415FC1}" type="pres">
      <dgm:prSet presAssocID="{DE6EB1F9-CCB3-4241-A8B2-8CEFF8D795CB}" presName="composite" presStyleCnt="0"/>
      <dgm:spPr/>
    </dgm:pt>
    <dgm:pt modelId="{F22AB3D3-7148-4592-86DC-69E2CED8824D}" type="pres">
      <dgm:prSet presAssocID="{DE6EB1F9-CCB3-4241-A8B2-8CEFF8D795CB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F85FB133-54E7-4116-BF5D-8BD233B34919}" type="pres">
      <dgm:prSet presAssocID="{DE6EB1F9-CCB3-4241-A8B2-8CEFF8D795C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5EC6220-18EF-46B0-A8DA-91D1E4E81E50}" type="pres">
      <dgm:prSet presAssocID="{DE6EB1F9-CCB3-4241-A8B2-8CEFF8D795CB}" presName="BalanceSpacing" presStyleCnt="0"/>
      <dgm:spPr/>
    </dgm:pt>
    <dgm:pt modelId="{93389839-FEAE-43FF-B974-951FA495462F}" type="pres">
      <dgm:prSet presAssocID="{DE6EB1F9-CCB3-4241-A8B2-8CEFF8D795CB}" presName="BalanceSpacing1" presStyleCnt="0"/>
      <dgm:spPr/>
    </dgm:pt>
    <dgm:pt modelId="{A9F5F316-838A-4B6C-BCD5-E08F3F0C49C3}" type="pres">
      <dgm:prSet presAssocID="{66E7D1F5-38B8-4310-842B-F6D144FBFCDF}" presName="Accent1Text" presStyleLbl="node1" presStyleIdx="1" presStyleCnt="6"/>
      <dgm:spPr/>
    </dgm:pt>
    <dgm:pt modelId="{64AC01F3-70F8-4234-91F1-64C5A59F1686}" type="pres">
      <dgm:prSet presAssocID="{66E7D1F5-38B8-4310-842B-F6D144FBFCDF}" presName="spaceBetweenRectangles" presStyleCnt="0"/>
      <dgm:spPr/>
    </dgm:pt>
    <dgm:pt modelId="{C6F6A9F6-2456-4E60-9BB3-DB333576FA1F}" type="pres">
      <dgm:prSet presAssocID="{757D2285-5AD3-48D5-A30B-A1475F757A46}" presName="composite" presStyleCnt="0"/>
      <dgm:spPr/>
    </dgm:pt>
    <dgm:pt modelId="{C9A35798-0772-4216-8CCB-899ECA011A51}" type="pres">
      <dgm:prSet presAssocID="{757D2285-5AD3-48D5-A30B-A1475F757A4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D6EB1D52-B5AA-4F54-8D5D-0696CDA0C90C}" type="pres">
      <dgm:prSet presAssocID="{757D2285-5AD3-48D5-A30B-A1475F757A4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B453ED18-0422-415F-BF35-07EFF24089FB}" type="pres">
      <dgm:prSet presAssocID="{757D2285-5AD3-48D5-A30B-A1475F757A46}" presName="BalanceSpacing" presStyleCnt="0"/>
      <dgm:spPr/>
    </dgm:pt>
    <dgm:pt modelId="{14374A99-5950-44F8-B9B4-917AC1256A53}" type="pres">
      <dgm:prSet presAssocID="{757D2285-5AD3-48D5-A30B-A1475F757A46}" presName="BalanceSpacing1" presStyleCnt="0"/>
      <dgm:spPr/>
    </dgm:pt>
    <dgm:pt modelId="{B95B73F6-A841-4DDA-B2BD-F5BA256FD53D}" type="pres">
      <dgm:prSet presAssocID="{9A0D36BF-F080-4DAC-B7A8-50E376B2A202}" presName="Accent1Text" presStyleLbl="node1" presStyleIdx="3" presStyleCnt="6"/>
      <dgm:spPr/>
    </dgm:pt>
    <dgm:pt modelId="{222D7C2C-F71E-4B23-8A0D-9C24EDCC2899}" type="pres">
      <dgm:prSet presAssocID="{9A0D36BF-F080-4DAC-B7A8-50E376B2A202}" presName="spaceBetweenRectangles" presStyleCnt="0"/>
      <dgm:spPr/>
    </dgm:pt>
    <dgm:pt modelId="{CA224A02-E2BD-49F2-92FF-505BE12095F6}" type="pres">
      <dgm:prSet presAssocID="{7B251DE8-F897-4A83-9BA6-365DA27C4CB9}" presName="composite" presStyleCnt="0"/>
      <dgm:spPr/>
    </dgm:pt>
    <dgm:pt modelId="{1D2AC8E7-159B-44BF-9CE2-4449837C8E84}" type="pres">
      <dgm:prSet presAssocID="{7B251DE8-F897-4A83-9BA6-365DA27C4CB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73ED2255-97BA-495F-9E0D-B5BC447B635D}" type="pres">
      <dgm:prSet presAssocID="{7B251DE8-F897-4A83-9BA6-365DA27C4CB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4382CFA-F56E-4CFE-981B-07AA6F0E405F}" type="pres">
      <dgm:prSet presAssocID="{7B251DE8-F897-4A83-9BA6-365DA27C4CB9}" presName="BalanceSpacing" presStyleCnt="0"/>
      <dgm:spPr/>
    </dgm:pt>
    <dgm:pt modelId="{D5344056-AA6F-4961-94DD-E6060438E83F}" type="pres">
      <dgm:prSet presAssocID="{7B251DE8-F897-4A83-9BA6-365DA27C4CB9}" presName="BalanceSpacing1" presStyleCnt="0"/>
      <dgm:spPr/>
    </dgm:pt>
    <dgm:pt modelId="{5C447899-5C47-44D2-B5A2-A9618FB7A98E}" type="pres">
      <dgm:prSet presAssocID="{BC536BF2-A04F-4FE5-ACA4-579ADB6645FA}" presName="Accent1Text" presStyleLbl="node1" presStyleIdx="5" presStyleCnt="6"/>
      <dgm:spPr/>
    </dgm:pt>
  </dgm:ptLst>
  <dgm:cxnLst>
    <dgm:cxn modelId="{AE46CC14-CB4A-41B1-A7FF-DE2863BB04EE}" type="presOf" srcId="{BC536BF2-A04F-4FE5-ACA4-579ADB6645FA}" destId="{5C447899-5C47-44D2-B5A2-A9618FB7A98E}" srcOrd="0" destOrd="0" presId="urn:microsoft.com/office/officeart/2008/layout/AlternatingHexagons"/>
    <dgm:cxn modelId="{C2B6DA25-796C-466E-8135-66FDDE2950D2}" type="presOf" srcId="{DE6EB1F9-CCB3-4241-A8B2-8CEFF8D795CB}" destId="{F22AB3D3-7148-4592-86DC-69E2CED8824D}" srcOrd="0" destOrd="0" presId="urn:microsoft.com/office/officeart/2008/layout/AlternatingHexagons"/>
    <dgm:cxn modelId="{6ECCE027-A6A0-42D6-941C-5A2C9C256701}" srcId="{7B9FF026-5CAB-4304-9748-06836E61A866}" destId="{DE6EB1F9-CCB3-4241-A8B2-8CEFF8D795CB}" srcOrd="0" destOrd="0" parTransId="{69BC001D-944C-4A30-A7B8-B8D69C15D9D6}" sibTransId="{66E7D1F5-38B8-4310-842B-F6D144FBFCDF}"/>
    <dgm:cxn modelId="{3202E229-C387-4CD2-8667-F4DD014E10F6}" srcId="{7B251DE8-F897-4A83-9BA6-365DA27C4CB9}" destId="{35D6D04A-A64C-4B20-B1C2-19DD037692E2}" srcOrd="0" destOrd="0" parTransId="{938F04F8-75D7-4B70-8330-FA5E1B9560C0}" sibTransId="{12302510-E136-4777-AB09-C016B61562AD}"/>
    <dgm:cxn modelId="{DAA9074B-8E0B-4755-A6A4-92F94131EF5C}" type="presOf" srcId="{757D2285-5AD3-48D5-A30B-A1475F757A46}" destId="{C9A35798-0772-4216-8CCB-899ECA011A51}" srcOrd="0" destOrd="0" presId="urn:microsoft.com/office/officeart/2008/layout/AlternatingHexagons"/>
    <dgm:cxn modelId="{A81F8D4D-BC6E-4624-96CF-CC06CEFAC2C4}" srcId="{7B9FF026-5CAB-4304-9748-06836E61A866}" destId="{757D2285-5AD3-48D5-A30B-A1475F757A46}" srcOrd="1" destOrd="0" parTransId="{2BD43D25-3DD4-42A8-A1BF-F1BB357AE73B}" sibTransId="{9A0D36BF-F080-4DAC-B7A8-50E376B2A202}"/>
    <dgm:cxn modelId="{732DC570-EB5C-4AB6-9114-0109C5BCE104}" type="presOf" srcId="{7B251DE8-F897-4A83-9BA6-365DA27C4CB9}" destId="{1D2AC8E7-159B-44BF-9CE2-4449837C8E84}" srcOrd="0" destOrd="0" presId="urn:microsoft.com/office/officeart/2008/layout/AlternatingHexagons"/>
    <dgm:cxn modelId="{2930C852-0CE1-4A5A-B7B9-189DC705829B}" type="presOf" srcId="{7B9FF026-5CAB-4304-9748-06836E61A866}" destId="{0296AC39-9A43-4A2E-8ACA-9A576277BB9E}" srcOrd="0" destOrd="0" presId="urn:microsoft.com/office/officeart/2008/layout/AlternatingHexagons"/>
    <dgm:cxn modelId="{B289A45A-B5D3-4CE2-999D-52481C6D76AD}" type="presOf" srcId="{66E7D1F5-38B8-4310-842B-F6D144FBFCDF}" destId="{A9F5F316-838A-4B6C-BCD5-E08F3F0C49C3}" srcOrd="0" destOrd="0" presId="urn:microsoft.com/office/officeart/2008/layout/AlternatingHexagons"/>
    <dgm:cxn modelId="{0BF77C81-169A-4090-A916-3EC1EE5B79FB}" srcId="{DE6EB1F9-CCB3-4241-A8B2-8CEFF8D795CB}" destId="{9980857C-5114-4012-B4FF-6419E6A8B4CD}" srcOrd="0" destOrd="0" parTransId="{6A20A1EB-308C-47AD-B3BC-26CE9D3F1052}" sibTransId="{49E5CF0B-E149-4C1B-958D-CFBC1B3A6092}"/>
    <dgm:cxn modelId="{C430ADA1-4FAA-4314-A829-6FC14DAE3766}" type="presOf" srcId="{9A0D36BF-F080-4DAC-B7A8-50E376B2A202}" destId="{B95B73F6-A841-4DDA-B2BD-F5BA256FD53D}" srcOrd="0" destOrd="0" presId="urn:microsoft.com/office/officeart/2008/layout/AlternatingHexagons"/>
    <dgm:cxn modelId="{F94F8DAE-6783-41DB-A172-B4B4410A4677}" srcId="{757D2285-5AD3-48D5-A30B-A1475F757A46}" destId="{14D61FD9-A2EC-4EE8-BAD6-8971FAE0D99D}" srcOrd="0" destOrd="0" parTransId="{E86D932C-3B85-48EB-8694-9299A9C9F837}" sibTransId="{995CFC3E-A9C9-4474-B37D-9251FDA33630}"/>
    <dgm:cxn modelId="{5829CCC6-B5E4-4171-BEA3-9D6E7946254F}" type="presOf" srcId="{35D6D04A-A64C-4B20-B1C2-19DD037692E2}" destId="{73ED2255-97BA-495F-9E0D-B5BC447B635D}" srcOrd="0" destOrd="0" presId="urn:microsoft.com/office/officeart/2008/layout/AlternatingHexagons"/>
    <dgm:cxn modelId="{9A26B3CE-2DED-425A-BF62-C624BFF54B70}" type="presOf" srcId="{9980857C-5114-4012-B4FF-6419E6A8B4CD}" destId="{F85FB133-54E7-4116-BF5D-8BD233B34919}" srcOrd="0" destOrd="0" presId="urn:microsoft.com/office/officeart/2008/layout/AlternatingHexagons"/>
    <dgm:cxn modelId="{25CD81EA-4B24-4683-B1FF-177E0214BA64}" type="presOf" srcId="{14D61FD9-A2EC-4EE8-BAD6-8971FAE0D99D}" destId="{D6EB1D52-B5AA-4F54-8D5D-0696CDA0C90C}" srcOrd="0" destOrd="0" presId="urn:microsoft.com/office/officeart/2008/layout/AlternatingHexagons"/>
    <dgm:cxn modelId="{B2473CFF-ED84-4F13-B95F-6A2E2DCC12AE}" srcId="{7B9FF026-5CAB-4304-9748-06836E61A866}" destId="{7B251DE8-F897-4A83-9BA6-365DA27C4CB9}" srcOrd="2" destOrd="0" parTransId="{F3506028-EA47-424A-ACB4-85B7643BF101}" sibTransId="{BC536BF2-A04F-4FE5-ACA4-579ADB6645FA}"/>
    <dgm:cxn modelId="{35F90A11-F342-44E6-8D04-1358F9C1D94F}" type="presParOf" srcId="{0296AC39-9A43-4A2E-8ACA-9A576277BB9E}" destId="{45AD7BC3-31B3-4E98-ACDE-C6B178415FC1}" srcOrd="0" destOrd="0" presId="urn:microsoft.com/office/officeart/2008/layout/AlternatingHexagons"/>
    <dgm:cxn modelId="{1ABFD832-8AA8-4EF8-B0BF-72D5C9AC1F69}" type="presParOf" srcId="{45AD7BC3-31B3-4E98-ACDE-C6B178415FC1}" destId="{F22AB3D3-7148-4592-86DC-69E2CED8824D}" srcOrd="0" destOrd="0" presId="urn:microsoft.com/office/officeart/2008/layout/AlternatingHexagons"/>
    <dgm:cxn modelId="{FBAAF286-BE2C-45ED-9530-BAA2447D7117}" type="presParOf" srcId="{45AD7BC3-31B3-4E98-ACDE-C6B178415FC1}" destId="{F85FB133-54E7-4116-BF5D-8BD233B34919}" srcOrd="1" destOrd="0" presId="urn:microsoft.com/office/officeart/2008/layout/AlternatingHexagons"/>
    <dgm:cxn modelId="{6C81FC1C-6351-40B5-BDB2-8FEB8204EEC7}" type="presParOf" srcId="{45AD7BC3-31B3-4E98-ACDE-C6B178415FC1}" destId="{05EC6220-18EF-46B0-A8DA-91D1E4E81E50}" srcOrd="2" destOrd="0" presId="urn:microsoft.com/office/officeart/2008/layout/AlternatingHexagons"/>
    <dgm:cxn modelId="{C3FFE3C0-8549-4A89-85D5-829B9E2D40EC}" type="presParOf" srcId="{45AD7BC3-31B3-4E98-ACDE-C6B178415FC1}" destId="{93389839-FEAE-43FF-B974-951FA495462F}" srcOrd="3" destOrd="0" presId="urn:microsoft.com/office/officeart/2008/layout/AlternatingHexagons"/>
    <dgm:cxn modelId="{9B4A2716-C608-4265-8F2E-6B880275C046}" type="presParOf" srcId="{45AD7BC3-31B3-4E98-ACDE-C6B178415FC1}" destId="{A9F5F316-838A-4B6C-BCD5-E08F3F0C49C3}" srcOrd="4" destOrd="0" presId="urn:microsoft.com/office/officeart/2008/layout/AlternatingHexagons"/>
    <dgm:cxn modelId="{0F999D5F-F548-4C96-8A7A-93D42F7410E7}" type="presParOf" srcId="{0296AC39-9A43-4A2E-8ACA-9A576277BB9E}" destId="{64AC01F3-70F8-4234-91F1-64C5A59F1686}" srcOrd="1" destOrd="0" presId="urn:microsoft.com/office/officeart/2008/layout/AlternatingHexagons"/>
    <dgm:cxn modelId="{FEE4820A-7551-4022-9915-210D8B2BE108}" type="presParOf" srcId="{0296AC39-9A43-4A2E-8ACA-9A576277BB9E}" destId="{C6F6A9F6-2456-4E60-9BB3-DB333576FA1F}" srcOrd="2" destOrd="0" presId="urn:microsoft.com/office/officeart/2008/layout/AlternatingHexagons"/>
    <dgm:cxn modelId="{033AB5BE-93A1-418D-B52D-17CBA64AAE50}" type="presParOf" srcId="{C6F6A9F6-2456-4E60-9BB3-DB333576FA1F}" destId="{C9A35798-0772-4216-8CCB-899ECA011A51}" srcOrd="0" destOrd="0" presId="urn:microsoft.com/office/officeart/2008/layout/AlternatingHexagons"/>
    <dgm:cxn modelId="{E70B9053-A472-41FD-A31A-F386B75C5023}" type="presParOf" srcId="{C6F6A9F6-2456-4E60-9BB3-DB333576FA1F}" destId="{D6EB1D52-B5AA-4F54-8D5D-0696CDA0C90C}" srcOrd="1" destOrd="0" presId="urn:microsoft.com/office/officeart/2008/layout/AlternatingHexagons"/>
    <dgm:cxn modelId="{CCDCF49D-7841-48B5-84F0-B344E0D734DD}" type="presParOf" srcId="{C6F6A9F6-2456-4E60-9BB3-DB333576FA1F}" destId="{B453ED18-0422-415F-BF35-07EFF24089FB}" srcOrd="2" destOrd="0" presId="urn:microsoft.com/office/officeart/2008/layout/AlternatingHexagons"/>
    <dgm:cxn modelId="{F11D9260-AF5F-41A9-9D86-8AA309E47ABD}" type="presParOf" srcId="{C6F6A9F6-2456-4E60-9BB3-DB333576FA1F}" destId="{14374A99-5950-44F8-B9B4-917AC1256A53}" srcOrd="3" destOrd="0" presId="urn:microsoft.com/office/officeart/2008/layout/AlternatingHexagons"/>
    <dgm:cxn modelId="{670A3241-EB46-400F-9C8B-C34856DDC4C4}" type="presParOf" srcId="{C6F6A9F6-2456-4E60-9BB3-DB333576FA1F}" destId="{B95B73F6-A841-4DDA-B2BD-F5BA256FD53D}" srcOrd="4" destOrd="0" presId="urn:microsoft.com/office/officeart/2008/layout/AlternatingHexagons"/>
    <dgm:cxn modelId="{95B0E2E9-A80A-4336-BF0E-9269770BFE12}" type="presParOf" srcId="{0296AC39-9A43-4A2E-8ACA-9A576277BB9E}" destId="{222D7C2C-F71E-4B23-8A0D-9C24EDCC2899}" srcOrd="3" destOrd="0" presId="urn:microsoft.com/office/officeart/2008/layout/AlternatingHexagons"/>
    <dgm:cxn modelId="{B0FB10DD-2452-42C7-A224-6EE6B00B570F}" type="presParOf" srcId="{0296AC39-9A43-4A2E-8ACA-9A576277BB9E}" destId="{CA224A02-E2BD-49F2-92FF-505BE12095F6}" srcOrd="4" destOrd="0" presId="urn:microsoft.com/office/officeart/2008/layout/AlternatingHexagons"/>
    <dgm:cxn modelId="{BD996FC6-C213-49F1-9966-24F59BACF903}" type="presParOf" srcId="{CA224A02-E2BD-49F2-92FF-505BE12095F6}" destId="{1D2AC8E7-159B-44BF-9CE2-4449837C8E84}" srcOrd="0" destOrd="0" presId="urn:microsoft.com/office/officeart/2008/layout/AlternatingHexagons"/>
    <dgm:cxn modelId="{1C94B010-A644-434A-87DB-08E4BE2A8233}" type="presParOf" srcId="{CA224A02-E2BD-49F2-92FF-505BE12095F6}" destId="{73ED2255-97BA-495F-9E0D-B5BC447B635D}" srcOrd="1" destOrd="0" presId="urn:microsoft.com/office/officeart/2008/layout/AlternatingHexagons"/>
    <dgm:cxn modelId="{D6D1F791-8510-4D93-916C-7161AF746B67}" type="presParOf" srcId="{CA224A02-E2BD-49F2-92FF-505BE12095F6}" destId="{94382CFA-F56E-4CFE-981B-07AA6F0E405F}" srcOrd="2" destOrd="0" presId="urn:microsoft.com/office/officeart/2008/layout/AlternatingHexagons"/>
    <dgm:cxn modelId="{CEF26F74-405B-4AE2-A5CE-97B4429C0FA2}" type="presParOf" srcId="{CA224A02-E2BD-49F2-92FF-505BE12095F6}" destId="{D5344056-AA6F-4961-94DD-E6060438E83F}" srcOrd="3" destOrd="0" presId="urn:microsoft.com/office/officeart/2008/layout/AlternatingHexagons"/>
    <dgm:cxn modelId="{A8D06387-76ED-4623-8430-CB56AC5F451F}" type="presParOf" srcId="{CA224A02-E2BD-49F2-92FF-505BE12095F6}" destId="{5C447899-5C47-44D2-B5A2-A9618FB7A98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AB3D3-7148-4592-86DC-69E2CED8824D}">
      <dsp:nvSpPr>
        <dsp:cNvPr id="0" name=""/>
        <dsp:cNvSpPr/>
      </dsp:nvSpPr>
      <dsp:spPr>
        <a:xfrm rot="5400000">
          <a:off x="3506806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100" kern="1200" dirty="0"/>
            <a:t>IGs</a:t>
          </a:r>
        </a:p>
      </dsp:txBody>
      <dsp:txXfrm rot="-5400000">
        <a:off x="3909687" y="313106"/>
        <a:ext cx="1202866" cy="1382606"/>
      </dsp:txXfrm>
    </dsp:sp>
    <dsp:sp modelId="{F85FB133-54E7-4116-BF5D-8BD233B34919}">
      <dsp:nvSpPr>
        <dsp:cNvPr id="0" name=""/>
        <dsp:cNvSpPr/>
      </dsp:nvSpPr>
      <dsp:spPr>
        <a:xfrm>
          <a:off x="5437901" y="401821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100" kern="1200"/>
        </a:p>
      </dsp:txBody>
      <dsp:txXfrm>
        <a:off x="5437901" y="401821"/>
        <a:ext cx="2241629" cy="1205177"/>
      </dsp:txXfrm>
    </dsp:sp>
    <dsp:sp modelId="{A9F5F316-838A-4B6C-BCD5-E08F3F0C49C3}">
      <dsp:nvSpPr>
        <dsp:cNvPr id="0" name=""/>
        <dsp:cNvSpPr/>
      </dsp:nvSpPr>
      <dsp:spPr>
        <a:xfrm rot="5400000">
          <a:off x="1619499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022380" y="313106"/>
        <a:ext cx="1202866" cy="1382606"/>
      </dsp:txXfrm>
    </dsp:sp>
    <dsp:sp modelId="{C9A35798-0772-4216-8CCB-899ECA011A51}">
      <dsp:nvSpPr>
        <dsp:cNvPr id="0" name=""/>
        <dsp:cNvSpPr/>
      </dsp:nvSpPr>
      <dsp:spPr>
        <a:xfrm rot="5400000">
          <a:off x="2559537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100" kern="1200" dirty="0"/>
            <a:t>are</a:t>
          </a:r>
        </a:p>
      </dsp:txBody>
      <dsp:txXfrm rot="-5400000">
        <a:off x="2962418" y="2018030"/>
        <a:ext cx="1202866" cy="1382606"/>
      </dsp:txXfrm>
    </dsp:sp>
    <dsp:sp modelId="{D6EB1D52-B5AA-4F54-8D5D-0696CDA0C90C}">
      <dsp:nvSpPr>
        <dsp:cNvPr id="0" name=""/>
        <dsp:cNvSpPr/>
      </dsp:nvSpPr>
      <dsp:spPr>
        <a:xfrm>
          <a:off x="448468" y="2106744"/>
          <a:ext cx="2169318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100" kern="1200"/>
        </a:p>
      </dsp:txBody>
      <dsp:txXfrm>
        <a:off x="448468" y="2106744"/>
        <a:ext cx="2169318" cy="1205177"/>
      </dsp:txXfrm>
    </dsp:sp>
    <dsp:sp modelId="{B95B73F6-A841-4DDA-B2BD-F5BA256FD53D}">
      <dsp:nvSpPr>
        <dsp:cNvPr id="0" name=""/>
        <dsp:cNvSpPr/>
      </dsp:nvSpPr>
      <dsp:spPr>
        <a:xfrm rot="5400000">
          <a:off x="4446844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4849725" y="2018030"/>
        <a:ext cx="1202866" cy="1382606"/>
      </dsp:txXfrm>
    </dsp:sp>
    <dsp:sp modelId="{1D2AC8E7-159B-44BF-9CE2-4449837C8E84}">
      <dsp:nvSpPr>
        <dsp:cNvPr id="0" name=""/>
        <dsp:cNvSpPr/>
      </dsp:nvSpPr>
      <dsp:spPr>
        <a:xfrm rot="5400000">
          <a:off x="3506806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100" kern="1200"/>
            <a:t>awesome</a:t>
          </a:r>
        </a:p>
      </dsp:txBody>
      <dsp:txXfrm rot="-5400000">
        <a:off x="3909687" y="3722953"/>
        <a:ext cx="1202866" cy="1382606"/>
      </dsp:txXfrm>
    </dsp:sp>
    <dsp:sp modelId="{73ED2255-97BA-495F-9E0D-B5BC447B635D}">
      <dsp:nvSpPr>
        <dsp:cNvPr id="0" name=""/>
        <dsp:cNvSpPr/>
      </dsp:nvSpPr>
      <dsp:spPr>
        <a:xfrm>
          <a:off x="5437901" y="3811668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100" kern="1200"/>
        </a:p>
      </dsp:txBody>
      <dsp:txXfrm>
        <a:off x="5437901" y="3811668"/>
        <a:ext cx="2241629" cy="1205177"/>
      </dsp:txXfrm>
    </dsp:sp>
    <dsp:sp modelId="{5C447899-5C47-44D2-B5A2-A9618FB7A98E}">
      <dsp:nvSpPr>
        <dsp:cNvPr id="0" name=""/>
        <dsp:cNvSpPr/>
      </dsp:nvSpPr>
      <dsp:spPr>
        <a:xfrm rot="5400000">
          <a:off x="1619499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3600" kern="1200"/>
        </a:p>
      </dsp:txBody>
      <dsp:txXfrm rot="-5400000">
        <a:off x="2022380" y="3722953"/>
        <a:ext cx="1202866" cy="138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2716D-75FE-4ADD-8992-AABF41B220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86120-DD84-4F87-8A81-16FCBC4C2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19369-2F1A-4D80-A75D-843BC2D73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632C9-93F8-4258-837A-83EE1C2E5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91FA0-471A-46AF-9536-7FDD72BD1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5056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28C9E-93D3-41E4-9D55-0513FBBD0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1AB53C-4127-4801-8079-A3BD477C0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31D37-9A76-4D1D-89FB-00373E72E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71CD7-7118-447B-B67C-3D195EE7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36593-AA27-4DB2-9A6B-D0E44D1A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587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364A4E-D64C-4869-A31A-4672833DA5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E01A12-405D-47AD-8753-C8333C2E8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EFADF-2D2C-43C2-9CEE-CE2AD1C9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3DD9B-7D04-4B52-93BE-15A24729A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D59EE-A561-4CD9-A33B-D10527947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404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BAE90-CA21-4E1A-B8E4-29A6C965F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5AECF-A6D9-4C0D-9D15-3DE38F145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92C01-7C44-41ED-BDE0-E39280ED0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E81BA-7ACF-427B-9F08-23272728D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152B0-E8FF-4A99-8832-B5599837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79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0288E-FB62-4A15-94C8-63F77ECC4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EF8E08-A354-40F5-9F5E-5114E7107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CA05D-DCDF-45DD-BCD1-FA76FBFAF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868E7-28A8-4F80-93E6-EE002CE70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FFEC5-0C59-4F65-9448-6B0D0596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713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2C155-92FC-410B-88B3-7B532CAEF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C1717-2FA3-4DFE-A107-C6518CAC99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77461E-929B-4CE1-A85F-0E1217DC9A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0912E-F9FA-4FF9-9EDC-B6408631D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B48A2-3012-4823-9AFD-76064E98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D1EFD-828D-4CAD-AA4D-2D507D0D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354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10F17-66F5-413F-ACCF-729AB403B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BBC3E-DA00-4E9F-BC08-0BD536D76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B00740-FEC0-4DB3-B56C-0AD9BD2CC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1BD642-2058-4EDA-BCCB-FAFDF49346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D1271D-487F-42D6-A657-62F9BE9AF0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2B28C-591C-4539-9CEC-649034352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C0B1DC-BBE7-4414-AD98-0F8196CA0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C0F5BA-2823-499E-BF00-215CCA4F1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645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7C291-F522-4C19-ACBF-ED97A10DC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BCF34-6CB3-4583-96F4-F1190A06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24E6F-2537-43DA-A908-616C9D7C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C5596-9055-4BE2-852C-0BC23890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499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C2ACCB-6C50-4386-9F55-541A7F90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8615B-CCF3-49B5-A27B-38B2D2F1B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559F00-737A-43D2-ABF8-86A98565A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704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E51CB-D4A0-4E30-9C49-D64AC50FB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1B1B2-3AEA-4795-99C9-440AA88B7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9E4801-3229-442C-B150-82F6B7C87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CFC21-6709-47F3-AEDF-3348E703F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70BF6-AE83-4CE3-95BC-E18A71E4D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A626D-9EF2-4AAD-87FC-712D1F97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737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D0AA2-3675-4B64-A523-BF5724CDF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FD9E55-58F0-4CCA-A675-3F986E70DA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9DDE0E-A630-479E-BFB4-728BBD967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A751BF-5F81-42EB-915B-27F8E83FD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C9E53-A725-435A-91AB-2300898C3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510E2-0297-42D9-B4C6-FD516947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964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6BE968-F622-442D-A29F-12C3D2FB3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E4369-42CE-4434-AF1D-0FB7CCC0B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22C64-B95B-451A-91D9-4468CCABAC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9A3AA-5CC1-4409-A3F5-5174B3C1B3E1}" type="datetimeFigureOut">
              <a:rPr lang="en-CA" smtClean="0"/>
              <a:t>2019-09-11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77D4E-9F40-469E-826A-71215D29D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2E278-C975-4B0C-A076-5A4A9424AD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7D708-D0CD-4292-9B9E-AB6E18DC2F1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254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1795E38-814D-48F3-9D71-9E2D26D5A3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306204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95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Lloyd McKenzie</dc:creator>
  <cp:lastModifiedBy>Lloyd McKenzie</cp:lastModifiedBy>
  <cp:revision>2</cp:revision>
  <dcterms:created xsi:type="dcterms:W3CDTF">2019-09-11T17:38:37Z</dcterms:created>
  <dcterms:modified xsi:type="dcterms:W3CDTF">2019-09-11T18:03:55Z</dcterms:modified>
</cp:coreProperties>
</file>